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0" r:id="rId4"/>
  </p:sldMasterIdLst>
  <p:notesMasterIdLst>
    <p:notesMasterId r:id="rId13"/>
  </p:notesMasterIdLst>
  <p:handoutMasterIdLst>
    <p:handoutMasterId r:id="rId14"/>
  </p:handoutMasterIdLst>
  <p:sldIdLst>
    <p:sldId id="282" r:id="rId5"/>
    <p:sldId id="369" r:id="rId6"/>
    <p:sldId id="311" r:id="rId7"/>
    <p:sldId id="367" r:id="rId8"/>
    <p:sldId id="370" r:id="rId9"/>
    <p:sldId id="372" r:id="rId10"/>
    <p:sldId id="373" r:id="rId11"/>
    <p:sldId id="271" r:id="rId12"/>
  </p:sldIdLst>
  <p:sldSz cx="10972800" cy="8229600" type="B4JIS"/>
  <p:notesSz cx="6858000" cy="9144000"/>
  <p:defaultTextStyle>
    <a:defPPr>
      <a:defRPr lang="en-US"/>
    </a:defPPr>
    <a:lvl1pPr algn="l" defTabSz="1096963" rtl="0" fontAlgn="base">
      <a:spcBef>
        <a:spcPct val="0"/>
      </a:spcBef>
      <a:spcAft>
        <a:spcPct val="0"/>
      </a:spcAft>
      <a:defRPr sz="2200" kern="1200">
        <a:solidFill>
          <a:schemeClr val="tx1"/>
        </a:solidFill>
        <a:latin typeface="Arial" charset="0"/>
        <a:ea typeface="+mn-ea"/>
        <a:cs typeface="Arial" charset="0"/>
      </a:defRPr>
    </a:lvl1pPr>
    <a:lvl2pPr marL="547688" indent="-90488" algn="l" defTabSz="1096963" rtl="0" fontAlgn="base">
      <a:spcBef>
        <a:spcPct val="0"/>
      </a:spcBef>
      <a:spcAft>
        <a:spcPct val="0"/>
      </a:spcAft>
      <a:defRPr sz="2200" kern="1200">
        <a:solidFill>
          <a:schemeClr val="tx1"/>
        </a:solidFill>
        <a:latin typeface="Arial" charset="0"/>
        <a:ea typeface="+mn-ea"/>
        <a:cs typeface="Arial" charset="0"/>
      </a:defRPr>
    </a:lvl2pPr>
    <a:lvl3pPr marL="1096963" indent="-182563" algn="l" defTabSz="1096963" rtl="0" fontAlgn="base">
      <a:spcBef>
        <a:spcPct val="0"/>
      </a:spcBef>
      <a:spcAft>
        <a:spcPct val="0"/>
      </a:spcAft>
      <a:defRPr sz="2200" kern="1200">
        <a:solidFill>
          <a:schemeClr val="tx1"/>
        </a:solidFill>
        <a:latin typeface="Arial" charset="0"/>
        <a:ea typeface="+mn-ea"/>
        <a:cs typeface="Arial" charset="0"/>
      </a:defRPr>
    </a:lvl3pPr>
    <a:lvl4pPr marL="1644650" indent="-273050" algn="l" defTabSz="1096963" rtl="0" fontAlgn="base">
      <a:spcBef>
        <a:spcPct val="0"/>
      </a:spcBef>
      <a:spcAft>
        <a:spcPct val="0"/>
      </a:spcAft>
      <a:defRPr sz="2200" kern="1200">
        <a:solidFill>
          <a:schemeClr val="tx1"/>
        </a:solidFill>
        <a:latin typeface="Arial" charset="0"/>
        <a:ea typeface="+mn-ea"/>
        <a:cs typeface="Arial" charset="0"/>
      </a:defRPr>
    </a:lvl4pPr>
    <a:lvl5pPr marL="2193925" indent="-365125" algn="l" defTabSz="1096963" rtl="0" fontAlgn="base">
      <a:spcBef>
        <a:spcPct val="0"/>
      </a:spcBef>
      <a:spcAft>
        <a:spcPct val="0"/>
      </a:spcAft>
      <a:defRPr sz="2200" kern="1200">
        <a:solidFill>
          <a:schemeClr val="tx1"/>
        </a:solidFill>
        <a:latin typeface="Arial" charset="0"/>
        <a:ea typeface="+mn-ea"/>
        <a:cs typeface="Arial" charset="0"/>
      </a:defRPr>
    </a:lvl5pPr>
    <a:lvl6pPr marL="2286000" algn="l" defTabSz="914400" rtl="0" eaLnBrk="1" latinLnBrk="0" hangingPunct="1">
      <a:defRPr sz="2200" kern="1200">
        <a:solidFill>
          <a:schemeClr val="tx1"/>
        </a:solidFill>
        <a:latin typeface="Arial" charset="0"/>
        <a:ea typeface="+mn-ea"/>
        <a:cs typeface="Arial" charset="0"/>
      </a:defRPr>
    </a:lvl6pPr>
    <a:lvl7pPr marL="2743200" algn="l" defTabSz="914400" rtl="0" eaLnBrk="1" latinLnBrk="0" hangingPunct="1">
      <a:defRPr sz="2200" kern="1200">
        <a:solidFill>
          <a:schemeClr val="tx1"/>
        </a:solidFill>
        <a:latin typeface="Arial" charset="0"/>
        <a:ea typeface="+mn-ea"/>
        <a:cs typeface="Arial" charset="0"/>
      </a:defRPr>
    </a:lvl7pPr>
    <a:lvl8pPr marL="3200400" algn="l" defTabSz="914400" rtl="0" eaLnBrk="1" latinLnBrk="0" hangingPunct="1">
      <a:defRPr sz="2200" kern="1200">
        <a:solidFill>
          <a:schemeClr val="tx1"/>
        </a:solidFill>
        <a:latin typeface="Arial" charset="0"/>
        <a:ea typeface="+mn-ea"/>
        <a:cs typeface="Arial" charset="0"/>
      </a:defRPr>
    </a:lvl8pPr>
    <a:lvl9pPr marL="3657600" algn="l" defTabSz="914400" rtl="0" eaLnBrk="1" latinLnBrk="0" hangingPunct="1">
      <a:defRPr sz="22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628ABA"/>
    <a:srgbClr val="2FA6FF"/>
    <a:srgbClr val="6699FF"/>
    <a:srgbClr val="4F8AFF"/>
    <a:srgbClr val="3377FF"/>
    <a:srgbClr val="095BFF"/>
    <a:srgbClr val="5F5F5F"/>
    <a:srgbClr val="00005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6430" autoAdjust="0"/>
    <p:restoredTop sz="80539" autoAdjust="0"/>
  </p:normalViewPr>
  <p:slideViewPr>
    <p:cSldViewPr snapToGrid="0">
      <p:cViewPr>
        <p:scale>
          <a:sx n="50" d="100"/>
          <a:sy n="50" d="100"/>
        </p:scale>
        <p:origin x="-468" y="-96"/>
      </p:cViewPr>
      <p:guideLst>
        <p:guide orient="horz" pos="175"/>
        <p:guide orient="horz" pos="1067"/>
        <p:guide orient="horz" pos="1788"/>
        <p:guide orient="horz"/>
        <p:guide orient="horz" pos="1440"/>
        <p:guide orient="horz" pos="3284"/>
        <p:guide pos="3456"/>
        <p:guide pos="288"/>
        <p:guide pos="546"/>
        <p:guide pos="6624"/>
        <p:guide pos="1035"/>
        <p:guide pos="6359"/>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96" d="100"/>
          <a:sy n="96" d="100"/>
        </p:scale>
        <p:origin x="-360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097280"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1097280" fontAlgn="auto">
              <a:spcBef>
                <a:spcPts val="0"/>
              </a:spcBef>
              <a:spcAft>
                <a:spcPts val="0"/>
              </a:spcAft>
              <a:defRPr sz="1200" smtClean="0">
                <a:latin typeface="+mn-lt"/>
                <a:cs typeface="+mn-cs"/>
              </a:defRPr>
            </a:lvl1pPr>
          </a:lstStyle>
          <a:p>
            <a:pPr>
              <a:defRPr/>
            </a:pPr>
            <a:fld id="{793443A1-4EE7-43CD-8BBD-EC323371A2D1}" type="datetimeFigureOut">
              <a:rPr lang="en-US"/>
              <a:pPr>
                <a:defRPr/>
              </a:pPr>
              <a:t>6/2/2008</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defTabSz="1097280" fontAlgn="auto">
              <a:spcBef>
                <a:spcPts val="0"/>
              </a:spcBef>
              <a:spcAft>
                <a:spcPts val="0"/>
              </a:spcAft>
              <a:defRPr sz="500" dirty="0" smtClean="0">
                <a:solidFill>
                  <a:srgbClr val="000000"/>
                </a:solidFill>
                <a:latin typeface="+mn-lt"/>
                <a:cs typeface="+mn-cs"/>
              </a:defRPr>
            </a:lvl1pPr>
          </a:lstStyle>
          <a:p>
            <a:pPr>
              <a:defRPr/>
            </a:pPr>
            <a:r>
              <a:rPr lang="en-US"/>
              <a:t>© 2007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400" y="8685213"/>
            <a:ext cx="608013" cy="457200"/>
          </a:xfrm>
          <a:prstGeom prst="rect">
            <a:avLst/>
          </a:prstGeom>
        </p:spPr>
        <p:txBody>
          <a:bodyPr vert="horz" lIns="91440" tIns="45720" rIns="91440" bIns="45720" rtlCol="0" anchor="b"/>
          <a:lstStyle>
            <a:lvl1pPr algn="r" defTabSz="1097280" fontAlgn="auto">
              <a:spcBef>
                <a:spcPts val="0"/>
              </a:spcBef>
              <a:spcAft>
                <a:spcPts val="0"/>
              </a:spcAft>
              <a:defRPr sz="1200" smtClean="0">
                <a:latin typeface="+mn-lt"/>
                <a:cs typeface="+mn-cs"/>
              </a:defRPr>
            </a:lvl1pPr>
          </a:lstStyle>
          <a:p>
            <a:pPr>
              <a:defRPr/>
            </a:pPr>
            <a:fld id="{0A07D0C9-2FB9-4139-A295-F29CEC2297A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09728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1097280" fontAlgn="auto">
              <a:spcBef>
                <a:spcPts val="0"/>
              </a:spcBef>
              <a:spcAft>
                <a:spcPts val="0"/>
              </a:spcAft>
              <a:defRPr sz="1200" smtClean="0">
                <a:latin typeface="+mn-lt"/>
                <a:cs typeface="+mn-cs"/>
              </a:defRPr>
            </a:lvl1pPr>
          </a:lstStyle>
          <a:p>
            <a:pPr>
              <a:defRPr/>
            </a:pPr>
            <a:fld id="{7FAF2FCF-EE4E-4EC6-9563-AF5D355F4072}" type="datetimeFigureOut">
              <a:rPr lang="en-US"/>
              <a:pPr>
                <a:defRPr/>
              </a:pPr>
              <a:t>6/2/2008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defTabSz="1097280" fontAlgn="auto">
              <a:spcBef>
                <a:spcPts val="0"/>
              </a:spcBef>
              <a:spcAft>
                <a:spcPts val="0"/>
              </a:spcAft>
              <a:defRPr sz="500" dirty="0" smtClean="0">
                <a:solidFill>
                  <a:srgbClr val="000000"/>
                </a:solidFill>
                <a:latin typeface="Segoe" pitchFamily="34" charset="0"/>
                <a:cs typeface="+mn-cs"/>
              </a:defRPr>
            </a:lvl1pPr>
          </a:lstStyle>
          <a:p>
            <a:pPr>
              <a:defRPr/>
            </a:pPr>
            <a:r>
              <a:rPr lang="en-US"/>
              <a:t>© 2007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200" y="8685213"/>
            <a:ext cx="684213" cy="457200"/>
          </a:xfrm>
          <a:prstGeom prst="rect">
            <a:avLst/>
          </a:prstGeom>
        </p:spPr>
        <p:txBody>
          <a:bodyPr vert="horz" lIns="91440" tIns="45720" rIns="91440" bIns="45720" rtlCol="0" anchor="b"/>
          <a:lstStyle>
            <a:lvl1pPr algn="r" defTabSz="1097280" fontAlgn="auto">
              <a:spcBef>
                <a:spcPts val="0"/>
              </a:spcBef>
              <a:spcAft>
                <a:spcPts val="0"/>
              </a:spcAft>
              <a:defRPr sz="1200" smtClean="0">
                <a:latin typeface="+mn-lt"/>
                <a:cs typeface="+mn-cs"/>
              </a:defRPr>
            </a:lvl1pPr>
          </a:lstStyle>
          <a:p>
            <a:pPr>
              <a:defRPr/>
            </a:pPr>
            <a:fld id="{FC898089-961B-4028-B0D5-101B85424D8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1096963" rtl="0" fontAlgn="base">
      <a:lnSpc>
        <a:spcPct val="90000"/>
      </a:lnSpc>
      <a:spcBef>
        <a:spcPct val="30000"/>
      </a:spcBef>
      <a:spcAft>
        <a:spcPts val="400"/>
      </a:spcAft>
      <a:defRPr sz="1100" kern="1200">
        <a:solidFill>
          <a:schemeClr val="tx1"/>
        </a:solidFill>
        <a:latin typeface="Segoe" pitchFamily="34" charset="0"/>
        <a:ea typeface="+mn-ea"/>
        <a:cs typeface="+mn-cs"/>
      </a:defRPr>
    </a:lvl1pPr>
    <a:lvl2pPr marL="255588" indent="-127000" algn="l" defTabSz="1096963" rtl="0" fontAlgn="base">
      <a:lnSpc>
        <a:spcPct val="90000"/>
      </a:lnSpc>
      <a:spcBef>
        <a:spcPct val="30000"/>
      </a:spcBef>
      <a:spcAft>
        <a:spcPts val="400"/>
      </a:spcAft>
      <a:buFont typeface="Arial" charset="0"/>
      <a:buChar char="•"/>
      <a:defRPr sz="1100" kern="1200">
        <a:solidFill>
          <a:schemeClr val="tx1"/>
        </a:solidFill>
        <a:latin typeface="Segoe" pitchFamily="34" charset="0"/>
        <a:ea typeface="+mn-ea"/>
        <a:cs typeface="+mn-cs"/>
      </a:defRPr>
    </a:lvl2pPr>
    <a:lvl3pPr marL="393700" indent="-138113" algn="l" defTabSz="1096963" rtl="0" fontAlgn="base">
      <a:lnSpc>
        <a:spcPct val="90000"/>
      </a:lnSpc>
      <a:spcBef>
        <a:spcPct val="30000"/>
      </a:spcBef>
      <a:spcAft>
        <a:spcPts val="400"/>
      </a:spcAft>
      <a:buFont typeface="Arial" charset="0"/>
      <a:buChar char="•"/>
      <a:defRPr sz="1100" kern="1200">
        <a:solidFill>
          <a:schemeClr val="tx1"/>
        </a:solidFill>
        <a:latin typeface="Segoe" pitchFamily="34" charset="0"/>
        <a:ea typeface="+mn-ea"/>
        <a:cs typeface="+mn-cs"/>
      </a:defRPr>
    </a:lvl3pPr>
    <a:lvl4pPr marL="579438" indent="-176213" algn="l" defTabSz="1096963" rtl="0" fontAlgn="base">
      <a:lnSpc>
        <a:spcPct val="90000"/>
      </a:lnSpc>
      <a:spcBef>
        <a:spcPct val="30000"/>
      </a:spcBef>
      <a:spcAft>
        <a:spcPts val="400"/>
      </a:spcAft>
      <a:buFont typeface="Arial" charset="0"/>
      <a:buChar char="•"/>
      <a:defRPr sz="1100" kern="1200">
        <a:solidFill>
          <a:schemeClr val="tx1"/>
        </a:solidFill>
        <a:latin typeface="Segoe" pitchFamily="34" charset="0"/>
        <a:ea typeface="+mn-ea"/>
        <a:cs typeface="+mn-cs"/>
      </a:defRPr>
    </a:lvl4pPr>
    <a:lvl5pPr marL="738188" indent="-138113" algn="l" defTabSz="1096963" rtl="0" fontAlgn="base">
      <a:lnSpc>
        <a:spcPct val="90000"/>
      </a:lnSpc>
      <a:spcBef>
        <a:spcPct val="30000"/>
      </a:spcBef>
      <a:spcAft>
        <a:spcPts val="400"/>
      </a:spcAft>
      <a:buFont typeface="Arial" charset="0"/>
      <a:buChar char="•"/>
      <a:defRPr sz="1100" kern="1200">
        <a:solidFill>
          <a:schemeClr val="tx1"/>
        </a:solidFill>
        <a:latin typeface="Segoe" pitchFamily="34" charset="0"/>
        <a:ea typeface="+mn-ea"/>
        <a:cs typeface="+mn-cs"/>
      </a:defRPr>
    </a:lvl5pPr>
    <a:lvl6pPr marL="2743200" algn="l" defTabSz="1097280" rtl="0" eaLnBrk="1" latinLnBrk="0" hangingPunct="1">
      <a:defRPr sz="1400" kern="1200">
        <a:solidFill>
          <a:schemeClr val="tx1"/>
        </a:solidFill>
        <a:latin typeface="+mn-lt"/>
        <a:ea typeface="+mn-ea"/>
        <a:cs typeface="+mn-cs"/>
      </a:defRPr>
    </a:lvl6pPr>
    <a:lvl7pPr marL="3291840" algn="l" defTabSz="1097280" rtl="0" eaLnBrk="1" latinLnBrk="0" hangingPunct="1">
      <a:defRPr sz="1400" kern="1200">
        <a:solidFill>
          <a:schemeClr val="tx1"/>
        </a:solidFill>
        <a:latin typeface="+mn-lt"/>
        <a:ea typeface="+mn-ea"/>
        <a:cs typeface="+mn-cs"/>
      </a:defRPr>
    </a:lvl7pPr>
    <a:lvl8pPr marL="3840480" algn="l" defTabSz="1097280" rtl="0" eaLnBrk="1" latinLnBrk="0" hangingPunct="1">
      <a:defRPr sz="1400" kern="1200">
        <a:solidFill>
          <a:schemeClr val="tx1"/>
        </a:solidFill>
        <a:latin typeface="+mn-lt"/>
        <a:ea typeface="+mn-ea"/>
        <a:cs typeface="+mn-cs"/>
      </a:defRPr>
    </a:lvl8pPr>
    <a:lvl9pPr marL="4389120" algn="l" defTabSz="109728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pPr defTabSz="1096963" fontAlgn="base">
              <a:spcBef>
                <a:spcPct val="0"/>
              </a:spcBef>
              <a:spcAft>
                <a:spcPct val="0"/>
              </a:spcAft>
            </a:pPr>
            <a:r>
              <a:rPr lang="en-US">
                <a:solidFill>
                  <a:schemeClr val="tx1"/>
                </a:solidFill>
              </a:rPr>
              <a:t>© 2006 Microsoft Corporation. All rights reserved. Microsoft, Windows, Windows Vista and other product names are or may be registered trademarks and/or trademarks in the U.S. and/or other countries.</a:t>
            </a:r>
          </a:p>
          <a:p>
            <a:pPr defTabSz="1096963" fontAlgn="base">
              <a:spcBef>
                <a:spcPct val="0"/>
              </a:spcBef>
              <a:spcAft>
                <a:spcPct val="0"/>
              </a:spcAft>
            </a:pPr>
            <a:r>
              <a:rPr lang="en-US">
                <a:solidFill>
                  <a:schemeClr val="tx1"/>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chemeClr val="tx1"/>
                </a:solidFill>
              </a:rPr>
            </a:br>
            <a:r>
              <a:rPr lang="en-US">
                <a:solidFill>
                  <a:schemeClr val="tx1"/>
                </a:solidFill>
              </a:rPr>
              <a:t>MICROSOFT MAKES NO WARRANTIES, EXPRESS, IMPLIED OR STATUTORY, AS TO THE INFORMATION IN THIS PRESENTATION.</a:t>
            </a:r>
          </a:p>
        </p:txBody>
      </p:sp>
      <p:sp>
        <p:nvSpPr>
          <p:cNvPr id="2355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1096963" fontAlgn="base">
              <a:spcBef>
                <a:spcPct val="0"/>
              </a:spcBef>
              <a:spcAft>
                <a:spcPct val="0"/>
              </a:spcAft>
            </a:pPr>
            <a:fld id="{27B31032-F492-47BE-9675-28B75B8C6A10}" type="slidenum">
              <a:rPr lang="en-US"/>
              <a:pPr defTabSz="1096963" fontAlgn="base">
                <a:spcBef>
                  <a:spcPct val="0"/>
                </a:spcBef>
                <a:spcAft>
                  <a:spcPct val="0"/>
                </a:spcAft>
              </a:pPr>
              <a:t>1</a:t>
            </a:fld>
            <a:endParaRPr lang="en-US"/>
          </a:p>
        </p:txBody>
      </p:sp>
      <p:sp>
        <p:nvSpPr>
          <p:cNvPr id="23556" name="Slide Image Placeholder 10"/>
          <p:cNvSpPr>
            <a:spLocks noGrp="1" noRot="1" noChangeAspect="1" noTextEdit="1"/>
          </p:cNvSpPr>
          <p:nvPr>
            <p:ph type="sldImg"/>
          </p:nvPr>
        </p:nvSpPr>
        <p:spPr bwMode="auto">
          <a:noFill/>
          <a:ln>
            <a:solidFill>
              <a:srgbClr val="000000"/>
            </a:solidFill>
            <a:miter lim="800000"/>
            <a:headEnd/>
            <a:tailEnd/>
          </a:ln>
        </p:spPr>
      </p:sp>
      <p:sp>
        <p:nvSpPr>
          <p:cNvPr id="23557" name="Notes Placeholder 11"/>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3558" name="Header Placeholder 7"/>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1096963" fontAlgn="base">
              <a:spcBef>
                <a:spcPct val="0"/>
              </a:spcBef>
              <a:spcAft>
                <a:spcPct val="0"/>
              </a:spcAft>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096963" fontAlgn="base">
              <a:spcBef>
                <a:spcPct val="0"/>
              </a:spcBef>
              <a:spcAft>
                <a:spcPct val="0"/>
              </a:spcAft>
            </a:pPr>
            <a:fld id="{1C21E9EC-530A-4CE4-93F1-C7260C04771A}" type="slidenum">
              <a:rPr lang="en-US"/>
              <a:pPr defTabSz="1096963"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Fully automatic – semantic web</a:t>
            </a:r>
          </a:p>
          <a:p>
            <a:pPr>
              <a:spcBef>
                <a:spcPct val="0"/>
              </a:spcBef>
            </a:pPr>
            <a:r>
              <a:rPr lang="en-US" dirty="0" smtClean="0"/>
              <a:t>Incrementally developed – data spaces</a:t>
            </a: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096963" fontAlgn="base">
              <a:spcBef>
                <a:spcPct val="0"/>
              </a:spcBef>
              <a:spcAft>
                <a:spcPct val="0"/>
              </a:spcAft>
            </a:pPr>
            <a:fld id="{ACD1F9C1-81EC-497F-BFD8-9FAD1ECB0E55}" type="slidenum">
              <a:rPr lang="en-US"/>
              <a:pPr defTabSz="1096963"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 Especially when one or both schemas are not relational and mappings are more expressive than conjunctive queries</a:t>
            </a:r>
          </a:p>
          <a:p>
            <a:pPr>
              <a:spcBef>
                <a:spcPct val="0"/>
              </a:spcBef>
              <a:buFontTx/>
              <a:buChar char="•"/>
            </a:pPr>
            <a:r>
              <a:rPr lang="en-US" smtClean="0"/>
              <a:t> If you can’t interpret target behavior via the auto-generated mapping, then maybe people would rather define their own mapping.</a:t>
            </a:r>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096963" fontAlgn="base">
              <a:spcBef>
                <a:spcPct val="0"/>
              </a:spcBef>
              <a:spcAft>
                <a:spcPct val="0"/>
              </a:spcAft>
            </a:pPr>
            <a:fld id="{23778858-A9DB-4F91-AB9F-DCD62C3EE7F6}" type="slidenum">
              <a:rPr lang="en-US"/>
              <a:pPr defTabSz="1096963"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Create view Relation</a:t>
            </a:r>
            <a:r>
              <a:rPr lang="en-US" baseline="-25000" smtClean="0"/>
              <a:t>0</a:t>
            </a:r>
            <a:r>
              <a:rPr lang="en-US" smtClean="0"/>
              <a:t> and key constraint</a:t>
            </a:r>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096963" fontAlgn="base">
              <a:spcBef>
                <a:spcPct val="0"/>
              </a:spcBef>
              <a:spcAft>
                <a:spcPct val="0"/>
              </a:spcAft>
            </a:pPr>
            <a:fld id="{D915BB39-13B8-4291-8C1B-9F42A67F3963}" type="slidenum">
              <a:rPr lang="en-US"/>
              <a:pPr defTabSz="1096963"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1096963" fontAlgn="base">
              <a:spcBef>
                <a:spcPct val="0"/>
              </a:spcBef>
              <a:spcAft>
                <a:spcPct val="0"/>
              </a:spcAft>
            </a:pPr>
            <a:endParaRPr lang="en-US" smtClean="0"/>
          </a:p>
        </p:txBody>
      </p:sp>
      <p:sp>
        <p:nvSpPr>
          <p:cNvPr id="2867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defTabSz="1096963" fontAlgn="base">
              <a:spcBef>
                <a:spcPct val="0"/>
              </a:spcBef>
              <a:spcAft>
                <a:spcPct val="0"/>
              </a:spcAft>
            </a:pPr>
            <a:fld id="{E245005C-C7B5-4B19-AE7C-E4CA80C7F609}" type="datetime8">
              <a:rPr lang="en-US"/>
              <a:pPr defTabSz="1096963" fontAlgn="base">
                <a:spcBef>
                  <a:spcPct val="0"/>
                </a:spcBef>
                <a:spcAft>
                  <a:spcPct val="0"/>
                </a:spcAft>
              </a:pPr>
              <a:t>6/2/2008 9:41 AM</a:t>
            </a:fld>
            <a:endParaRPr lang="en-US"/>
          </a:p>
        </p:txBody>
      </p:sp>
      <p:sp>
        <p:nvSpPr>
          <p:cNvPr id="2867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1096963" fontAlgn="base">
              <a:spcBef>
                <a:spcPct val="0"/>
              </a:spcBef>
              <a:spcAft>
                <a:spcPct val="0"/>
              </a:spcAft>
            </a:pPr>
            <a:r>
              <a:rPr lang="en-US"/>
              <a:t>© 2007 Microsoft Corporation. All rights reserved. Microsoft, Windows, Windows Vista and other product names are or may be registered trademarks and/or trademarks in the U.S. and/or other countries.</a:t>
            </a:r>
          </a:p>
          <a:p>
            <a:pPr defTabSz="1096963" fontAlgn="base">
              <a:spcBef>
                <a:spcPct val="0"/>
              </a:spcBef>
              <a:spcAft>
                <a:spcPct val="0"/>
              </a:spcAft>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a:p>
            <a:pPr defTabSz="1096963" fontAlgn="base">
              <a:spcBef>
                <a:spcPct val="0"/>
              </a:spcBef>
              <a:spcAft>
                <a:spcPct val="0"/>
              </a:spcAft>
            </a:pPr>
            <a:endParaRPr lang="en-US">
              <a:solidFill>
                <a:schemeClr val="tx1"/>
              </a:solidFill>
            </a:endParaRPr>
          </a:p>
        </p:txBody>
      </p:sp>
      <p:sp>
        <p:nvSpPr>
          <p:cNvPr id="2867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096963" fontAlgn="base">
              <a:spcBef>
                <a:spcPct val="0"/>
              </a:spcBef>
              <a:spcAft>
                <a:spcPct val="0"/>
              </a:spcAft>
            </a:pPr>
            <a:fld id="{879903FB-A1F8-4EF0-80E2-AB9D32F3024E}" type="slidenum">
              <a:rPr lang="en-US"/>
              <a:pPr defTabSz="1096963" fontAlgn="base">
                <a:spcBef>
                  <a:spcPct val="0"/>
                </a:spcBef>
                <a:spcAft>
                  <a:spcPct val="0"/>
                </a:spcAft>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top_banner.png"/>
          <p:cNvPicPr>
            <a:picLocks noChangeAspect="1"/>
          </p:cNvPicPr>
          <p:nvPr userDrawn="1"/>
        </p:nvPicPr>
        <p:blipFill>
          <a:blip r:embed="rId2"/>
          <a:srcRect/>
          <a:stretch>
            <a:fillRect/>
          </a:stretch>
        </p:blipFill>
        <p:spPr bwMode="auto">
          <a:xfrm>
            <a:off x="0" y="0"/>
            <a:ext cx="10972800" cy="1238250"/>
          </a:xfrm>
          <a:prstGeom prst="rect">
            <a:avLst/>
          </a:prstGeom>
          <a:noFill/>
          <a:ln w="9525">
            <a:noFill/>
            <a:miter lim="800000"/>
            <a:headEnd/>
            <a:tailEnd/>
          </a:ln>
        </p:spPr>
      </p:pic>
      <p:sp>
        <p:nvSpPr>
          <p:cNvPr id="2" name="Title 1"/>
          <p:cNvSpPr>
            <a:spLocks noGrp="1"/>
          </p:cNvSpPr>
          <p:nvPr>
            <p:ph type="ctrTitle"/>
          </p:nvPr>
        </p:nvSpPr>
        <p:spPr>
          <a:xfrm>
            <a:off x="866776" y="2286000"/>
            <a:ext cx="9228138" cy="1828193"/>
          </a:xfrm>
        </p:spPr>
        <p:txBody>
          <a:bodyPr/>
          <a:lstStyle>
            <a:lvl1pPr>
              <a:lnSpc>
                <a:spcPct val="90000"/>
              </a:lnSpc>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866774" y="5213350"/>
            <a:ext cx="9228139" cy="553998"/>
          </a:xfrm>
        </p:spPr>
        <p:txBody>
          <a:bodyPr/>
          <a:lstStyle>
            <a:lvl1pPr marL="0" indent="0" algn="l">
              <a:lnSpc>
                <a:spcPct val="90000"/>
              </a:lnSpc>
              <a:spcBef>
                <a:spcPts val="0"/>
              </a:spcBef>
              <a:buNone/>
              <a:defRPr>
                <a:solidFill>
                  <a:schemeClr val="tx1">
                    <a:tint val="75000"/>
                  </a:schemeClr>
                </a:solidFill>
              </a:defRPr>
            </a:lvl1pPr>
            <a:lvl2pPr marL="548640" indent="0" algn="ctr">
              <a:buNone/>
              <a:defRPr>
                <a:solidFill>
                  <a:schemeClr val="tx1">
                    <a:tint val="75000"/>
                  </a:schemeClr>
                </a:solidFill>
              </a:defRPr>
            </a:lvl2pPr>
            <a:lvl3pPr marL="1097280" indent="0" algn="ctr">
              <a:buNone/>
              <a:defRPr>
                <a:solidFill>
                  <a:schemeClr val="tx1">
                    <a:tint val="75000"/>
                  </a:schemeClr>
                </a:solidFill>
              </a:defRPr>
            </a:lvl3pPr>
            <a:lvl4pPr marL="1645920" indent="0" algn="ctr">
              <a:buNone/>
              <a:defRPr>
                <a:solidFill>
                  <a:schemeClr val="tx1">
                    <a:tint val="75000"/>
                  </a:schemeClr>
                </a:solidFill>
              </a:defRPr>
            </a:lvl4pPr>
            <a:lvl5pPr marL="2194560" indent="0" algn="ctr">
              <a:buNone/>
              <a:defRPr>
                <a:solidFill>
                  <a:schemeClr val="tx1">
                    <a:tint val="75000"/>
                  </a:schemeClr>
                </a:solidFill>
              </a:defRPr>
            </a:lvl5pPr>
            <a:lvl6pPr marL="2743200" indent="0" algn="ctr">
              <a:buNone/>
              <a:defRPr>
                <a:solidFill>
                  <a:schemeClr val="tx1">
                    <a:tint val="75000"/>
                  </a:schemeClr>
                </a:solidFill>
              </a:defRPr>
            </a:lvl6pPr>
            <a:lvl7pPr marL="3291840" indent="0" algn="ctr">
              <a:buNone/>
              <a:defRPr>
                <a:solidFill>
                  <a:schemeClr val="tx1">
                    <a:tint val="75000"/>
                  </a:schemeClr>
                </a:solidFill>
              </a:defRPr>
            </a:lvl7pPr>
            <a:lvl8pPr marL="3840480" indent="0" algn="ctr">
              <a:buNone/>
              <a:defRPr>
                <a:solidFill>
                  <a:schemeClr val="tx1">
                    <a:tint val="75000"/>
                  </a:schemeClr>
                </a:solidFill>
              </a:defRPr>
            </a:lvl8pPr>
            <a:lvl9pPr marL="438912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gray">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1104900" y="2838450"/>
            <a:ext cx="8763000" cy="1200150"/>
          </a:xfrm>
          <a:prstGeom prst="rect">
            <a:avLst/>
          </a:prstGeom>
          <a:noFill/>
        </p:spPr>
        <p:txBody>
          <a:bodyPr wrap="none">
            <a:spAutoFit/>
          </a:bodyPr>
          <a:lstStyle/>
          <a:p>
            <a:pPr defTabSz="1097280" fontAlgn="auto">
              <a:spcBef>
                <a:spcPts val="0"/>
              </a:spcBef>
              <a:spcAft>
                <a:spcPts val="0"/>
              </a:spcAft>
              <a:defRPr/>
            </a:pPr>
            <a:r>
              <a:rPr lang="en-US" sz="7200" dirty="0">
                <a:latin typeface="+mn-lt"/>
                <a:cs typeface="+mn-cs"/>
              </a:rPr>
              <a:t>WALK-IN GOES HERE</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457200" y="1693863"/>
            <a:ext cx="10058400" cy="2905411"/>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6"/>
          <p:cNvSpPr>
            <a:spLocks noGrp="1"/>
          </p:cNvSpPr>
          <p:nvPr>
            <p:ph type="sldNum" sz="quarter" idx="11"/>
          </p:nvPr>
        </p:nvSpPr>
        <p:spPr>
          <a:xfrm>
            <a:off x="8305800" y="7696200"/>
            <a:ext cx="2559050" cy="438150"/>
          </a:xfrm>
        </p:spPr>
        <p:txBody>
          <a:bodyPr/>
          <a:lstStyle>
            <a:lvl1pPr>
              <a:defRPr/>
            </a:lvl1pPr>
          </a:lstStyle>
          <a:p>
            <a:pPr>
              <a:defRPr/>
            </a:pPr>
            <a:fld id="{6B3774F9-7F22-48C3-83E5-BB292727ED9E}" type="slidenum">
              <a:rPr lang="en-US"/>
              <a:pPr>
                <a:defRPr/>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457200" y="1693863"/>
            <a:ext cx="10058400" cy="2905411"/>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7486650"/>
            <a:ext cx="10972801" cy="742950"/>
          </a:xfrm>
          <a:solidFill>
            <a:srgbClr val="FFFF99"/>
          </a:solidFill>
        </p:spPr>
        <p:txBody>
          <a:bodyPr lIns="182880" tIns="91440" rIns="182880" bIns="91440" anchor="b">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pic>
        <p:nvPicPr>
          <p:cNvPr id="5" name="Picture 4" descr="top_banner.png"/>
          <p:cNvPicPr>
            <a:picLocks noChangeAspect="1"/>
          </p:cNvPicPr>
          <p:nvPr userDrawn="1"/>
        </p:nvPicPr>
        <p:blipFill>
          <a:blip r:embed="rId2"/>
          <a:srcRect/>
          <a:stretch>
            <a:fillRect/>
          </a:stretch>
        </p:blipFill>
        <p:spPr bwMode="auto">
          <a:xfrm>
            <a:off x="0" y="0"/>
            <a:ext cx="10972800" cy="1238250"/>
          </a:xfrm>
          <a:prstGeom prst="rect">
            <a:avLst/>
          </a:prstGeom>
          <a:noFill/>
          <a:ln w="9525">
            <a:noFill/>
            <a:miter lim="800000"/>
            <a:headEnd/>
            <a:tailEnd/>
          </a:ln>
        </p:spPr>
      </p:pic>
      <p:sp>
        <p:nvSpPr>
          <p:cNvPr id="2" name="Title 1"/>
          <p:cNvSpPr>
            <a:spLocks noGrp="1"/>
          </p:cNvSpPr>
          <p:nvPr>
            <p:ph type="ctrTitle"/>
          </p:nvPr>
        </p:nvSpPr>
        <p:spPr>
          <a:xfrm>
            <a:off x="866776" y="2838450"/>
            <a:ext cx="9228138" cy="1828193"/>
          </a:xfrm>
        </p:spPr>
        <p:txBody>
          <a:bodyPr/>
          <a:lstStyle>
            <a:lvl1pPr>
              <a:lnSpc>
                <a:spcPct val="90000"/>
              </a:lnSpc>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866775" y="5213350"/>
            <a:ext cx="8451850" cy="553998"/>
          </a:xfrm>
        </p:spPr>
        <p:txBody>
          <a:bodyPr/>
          <a:lstStyle>
            <a:lvl1pPr marL="0" indent="0" algn="l">
              <a:lnSpc>
                <a:spcPct val="90000"/>
              </a:lnSpc>
              <a:spcBef>
                <a:spcPts val="0"/>
              </a:spcBef>
              <a:buNone/>
              <a:defRPr>
                <a:solidFill>
                  <a:schemeClr val="tx1">
                    <a:tint val="75000"/>
                  </a:schemeClr>
                </a:solidFill>
              </a:defRPr>
            </a:lvl1pPr>
            <a:lvl2pPr marL="548640" indent="0" algn="ctr">
              <a:buNone/>
              <a:defRPr>
                <a:solidFill>
                  <a:schemeClr val="tx1">
                    <a:tint val="75000"/>
                  </a:schemeClr>
                </a:solidFill>
              </a:defRPr>
            </a:lvl2pPr>
            <a:lvl3pPr marL="1097280" indent="0" algn="ctr">
              <a:buNone/>
              <a:defRPr>
                <a:solidFill>
                  <a:schemeClr val="tx1">
                    <a:tint val="75000"/>
                  </a:schemeClr>
                </a:solidFill>
              </a:defRPr>
            </a:lvl3pPr>
            <a:lvl4pPr marL="1645920" indent="0" algn="ctr">
              <a:buNone/>
              <a:defRPr>
                <a:solidFill>
                  <a:schemeClr val="tx1">
                    <a:tint val="75000"/>
                  </a:schemeClr>
                </a:solidFill>
              </a:defRPr>
            </a:lvl4pPr>
            <a:lvl5pPr marL="2194560" indent="0" algn="ctr">
              <a:buNone/>
              <a:defRPr>
                <a:solidFill>
                  <a:schemeClr val="tx1">
                    <a:tint val="75000"/>
                  </a:schemeClr>
                </a:solidFill>
              </a:defRPr>
            </a:lvl5pPr>
            <a:lvl6pPr marL="2743200" indent="0" algn="ctr">
              <a:buNone/>
              <a:defRPr>
                <a:solidFill>
                  <a:schemeClr val="tx1">
                    <a:tint val="75000"/>
                  </a:schemeClr>
                </a:solidFill>
              </a:defRPr>
            </a:lvl6pPr>
            <a:lvl7pPr marL="3291840" indent="0" algn="ctr">
              <a:buNone/>
              <a:defRPr>
                <a:solidFill>
                  <a:schemeClr val="tx1">
                    <a:tint val="75000"/>
                  </a:schemeClr>
                </a:solidFill>
              </a:defRPr>
            </a:lvl7pPr>
            <a:lvl8pPr marL="3840480" indent="0" algn="ctr">
              <a:buNone/>
              <a:defRPr>
                <a:solidFill>
                  <a:schemeClr val="tx1">
                    <a:tint val="75000"/>
                  </a:schemeClr>
                </a:solidFill>
              </a:defRPr>
            </a:lvl8pPr>
            <a:lvl9pPr marL="4389120"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1643063" y="1149746"/>
            <a:ext cx="8451850" cy="1661993"/>
          </a:xfrm>
        </p:spPr>
        <p:txBody>
          <a:bodyPr anchor="b">
            <a:scene3d>
              <a:camera prst="orthographicFront"/>
              <a:lightRig rig="flat" dir="t"/>
            </a:scene3d>
            <a:sp3d extrusionH="88900" contourW="2540">
              <a:bevelT w="38100" h="31750"/>
              <a:contourClr>
                <a:srgbClr val="F4A234"/>
              </a:contourClr>
            </a:sp3d>
          </a:bodyPr>
          <a:lstStyle>
            <a:lvl1pPr marL="0" indent="0" algn="r">
              <a:buFont typeface="Arial" pitchFamily="34" charset="0"/>
              <a:buNone/>
              <a:defRPr kumimoji="0" lang="en-US" sz="12000" b="1" i="1" u="none" strike="noStrike" kern="1200" cap="none" spc="-770"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Segoe" pitchFamily="34" charset="0"/>
                <a:ea typeface="+mn-ea"/>
                <a:cs typeface="+mn-cs"/>
              </a:defRPr>
            </a:lvl1pPr>
          </a:lstStyle>
          <a:p>
            <a:pPr lvl="0"/>
            <a:r>
              <a:rPr lang="en-US" smtClean="0"/>
              <a:t>Click to edit Master text styles</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4" descr="S:\ResourceDVD\Clip_Installer\DVD_ART\BoxShots_Logos\Microsoft Research\Microsoft Research b.png"/>
          <p:cNvPicPr>
            <a:picLocks noChangeAspect="1" noChangeArrowheads="1"/>
          </p:cNvPicPr>
          <p:nvPr userDrawn="1"/>
        </p:nvPicPr>
        <p:blipFill>
          <a:blip r:embed="rId2">
            <a:lum bright="100000" contrast="-100000"/>
          </a:blip>
          <a:srcRect/>
          <a:stretch>
            <a:fillRect/>
          </a:stretch>
        </p:blipFill>
        <p:spPr bwMode="auto">
          <a:xfrm>
            <a:off x="8942388" y="7497763"/>
            <a:ext cx="1679575" cy="4667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5" name="Content Placeholder 2"/>
          <p:cNvSpPr>
            <a:spLocks noGrp="1"/>
          </p:cNvSpPr>
          <p:nvPr>
            <p:ph idx="1"/>
          </p:nvPr>
        </p:nvSpPr>
        <p:spPr>
          <a:xfrm>
            <a:off x="457200" y="1693863"/>
            <a:ext cx="10058400" cy="2653034"/>
          </a:xfrm>
        </p:spPr>
        <p:txBody>
          <a:bodyPr/>
          <a:lstStyle>
            <a:lvl1pPr>
              <a:lnSpc>
                <a:spcPct val="90000"/>
              </a:lnSpc>
              <a:defRPr/>
            </a:lvl1pPr>
            <a:lvl2pPr>
              <a:lnSpc>
                <a:spcPct val="90000"/>
              </a:lnSpc>
              <a:defRPr lang="en-US" sz="3600" kern="1200" dirty="0" smtClean="0">
                <a:solidFill>
                  <a:schemeClr val="tx1"/>
                </a:solidFill>
                <a:latin typeface="+mn-lt"/>
                <a:ea typeface="+mn-ea"/>
                <a:cs typeface="+mn-cs"/>
              </a:defRPr>
            </a:lvl2pPr>
            <a:lvl3pPr>
              <a:lnSpc>
                <a:spcPct val="90000"/>
              </a:lnSpc>
              <a:defRPr lang="en-US" sz="3200" kern="1200" dirty="0" smtClean="0">
                <a:solidFill>
                  <a:schemeClr val="tx1"/>
                </a:solidFill>
                <a:latin typeface="+mn-lt"/>
                <a:ea typeface="+mn-ea"/>
                <a:cs typeface="+mn-cs"/>
              </a:defRPr>
            </a:lvl3pPr>
            <a:lvl4pPr>
              <a:lnSpc>
                <a:spcPct val="90000"/>
              </a:lnSpc>
              <a:defRPr lang="en-US" sz="2800" kern="1200" dirty="0" smtClean="0">
                <a:solidFill>
                  <a:schemeClr val="tx1"/>
                </a:solidFill>
                <a:latin typeface="+mn-lt"/>
                <a:ea typeface="+mn-ea"/>
                <a:cs typeface="+mn-cs"/>
              </a:defRPr>
            </a:lvl4pPr>
            <a:lvl5pPr>
              <a:lnSpc>
                <a:spcPct val="90000"/>
              </a:lnSpc>
              <a:defRPr lang="en-US" sz="2800" kern="1200" dirty="0">
                <a:solidFill>
                  <a:schemeClr val="tx1"/>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w/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93863"/>
            <a:ext cx="10058400" cy="2653034"/>
          </a:xfrm>
        </p:spPr>
        <p:txBody>
          <a:bodyPr/>
          <a:lstStyle>
            <a:lvl1pPr>
              <a:lnSpc>
                <a:spcPct val="90000"/>
              </a:lnSpc>
              <a:defRPr/>
            </a:lvl1pPr>
            <a:lvl2pPr>
              <a:lnSpc>
                <a:spcPct val="90000"/>
              </a:lnSpc>
              <a:defRPr lang="en-US" sz="3600" kern="1200" dirty="0" smtClean="0">
                <a:solidFill>
                  <a:schemeClr val="tx1"/>
                </a:solidFill>
                <a:latin typeface="+mn-lt"/>
                <a:ea typeface="+mn-ea"/>
                <a:cs typeface="+mn-cs"/>
              </a:defRPr>
            </a:lvl2pPr>
            <a:lvl3pPr>
              <a:lnSpc>
                <a:spcPct val="90000"/>
              </a:lnSpc>
              <a:defRPr lang="en-US" sz="3200" kern="1200" dirty="0" smtClean="0">
                <a:solidFill>
                  <a:schemeClr val="tx1"/>
                </a:solidFill>
                <a:latin typeface="+mn-lt"/>
                <a:ea typeface="+mn-ea"/>
                <a:cs typeface="+mn-cs"/>
              </a:defRPr>
            </a:lvl3pPr>
            <a:lvl4pPr>
              <a:lnSpc>
                <a:spcPct val="90000"/>
              </a:lnSpc>
              <a:defRPr lang="en-US" sz="2800" kern="1200" dirty="0" smtClean="0">
                <a:solidFill>
                  <a:schemeClr val="tx1"/>
                </a:solidFill>
                <a:latin typeface="+mn-lt"/>
                <a:ea typeface="+mn-ea"/>
                <a:cs typeface="+mn-cs"/>
              </a:defRPr>
            </a:lvl4pPr>
            <a:lvl5pPr>
              <a:lnSpc>
                <a:spcPct val="90000"/>
              </a:lnSpc>
              <a:defRPr lang="en-US" sz="2800" kern="1200" dirty="0">
                <a:solidFill>
                  <a:schemeClr val="tx1"/>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a:xfrm>
            <a:off x="8294688" y="7794625"/>
            <a:ext cx="2559050" cy="358775"/>
          </a:xfrm>
        </p:spPr>
        <p:txBody>
          <a:bodyPr/>
          <a:lstStyle>
            <a:lvl1pPr>
              <a:defRPr/>
            </a:lvl1pPr>
          </a:lstStyle>
          <a:p>
            <a:pPr>
              <a:defRPr/>
            </a:pPr>
            <a:fld id="{E3D89D5D-CCBF-4FAA-AF1A-32B65723B77C}"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93863"/>
            <a:ext cx="4937760" cy="2566857"/>
          </a:xfrm>
        </p:spPr>
        <p:txBody>
          <a:bodyPr/>
          <a:lstStyle>
            <a:lvl1pPr marL="407988" indent="-407988">
              <a:lnSpc>
                <a:spcPct val="90000"/>
              </a:lnSpc>
              <a:defRPr sz="3400"/>
            </a:lvl1pPr>
            <a:lvl2pPr marL="808038" indent="-390525">
              <a:lnSpc>
                <a:spcPct val="90000"/>
              </a:lnSpc>
              <a:defRPr lang="en-US" sz="2800" kern="1200" dirty="0">
                <a:solidFill>
                  <a:schemeClr val="tx1"/>
                </a:solidFill>
                <a:latin typeface="+mn-lt"/>
                <a:ea typeface="+mn-ea"/>
                <a:cs typeface="+mn-cs"/>
              </a:defRPr>
            </a:lvl2pPr>
            <a:lvl3pPr marL="1144588" indent="-346075">
              <a:lnSpc>
                <a:spcPct val="90000"/>
              </a:lnSpc>
              <a:defRPr sz="2400"/>
            </a:lvl3pPr>
            <a:lvl4pPr marL="1473200" indent="-328613">
              <a:lnSpc>
                <a:spcPct val="90000"/>
              </a:lnSpc>
              <a:defRPr sz="2200"/>
            </a:lvl4pPr>
            <a:lvl5pPr marL="1819275" indent="-336550">
              <a:lnSpc>
                <a:spcPct val="90000"/>
              </a:lnSpc>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77840" y="1693863"/>
            <a:ext cx="4937760" cy="2566857"/>
          </a:xfrm>
        </p:spPr>
        <p:txBody>
          <a:bodyPr/>
          <a:lstStyle>
            <a:lvl1pPr marL="417513" indent="-417513">
              <a:lnSpc>
                <a:spcPct val="90000"/>
              </a:lnSpc>
              <a:defRPr sz="3400"/>
            </a:lvl1pPr>
            <a:lvl2pPr marL="808038" indent="-407988">
              <a:lnSpc>
                <a:spcPct val="90000"/>
              </a:lnSpc>
              <a:defRPr lang="en-US" sz="2800" kern="1200" dirty="0" smtClean="0">
                <a:solidFill>
                  <a:schemeClr val="tx1"/>
                </a:solidFill>
                <a:latin typeface="+mn-lt"/>
                <a:ea typeface="+mn-ea"/>
                <a:cs typeface="+mn-cs"/>
              </a:defRPr>
            </a:lvl2pPr>
            <a:lvl3pPr marL="1154113" indent="-363538">
              <a:lnSpc>
                <a:spcPct val="90000"/>
              </a:lnSpc>
              <a:defRPr lang="en-US" sz="2400" kern="1200" dirty="0" smtClean="0">
                <a:solidFill>
                  <a:schemeClr val="tx1"/>
                </a:solidFill>
                <a:latin typeface="+mn-lt"/>
                <a:ea typeface="+mn-ea"/>
                <a:cs typeface="+mn-cs"/>
              </a:defRPr>
            </a:lvl3pPr>
            <a:lvl4pPr marL="1473200" indent="-319088">
              <a:lnSpc>
                <a:spcPct val="90000"/>
              </a:lnSpc>
              <a:defRPr lang="en-US" sz="2200" kern="1200" dirty="0" smtClean="0">
                <a:solidFill>
                  <a:schemeClr val="tx1"/>
                </a:solidFill>
                <a:latin typeface="+mn-lt"/>
                <a:ea typeface="+mn-ea"/>
                <a:cs typeface="+mn-cs"/>
              </a:defRPr>
            </a:lvl4pPr>
            <a:lvl5pPr marL="1819275" indent="-328613">
              <a:lnSpc>
                <a:spcPct val="90000"/>
              </a:lnSpc>
              <a:defRPr lang="en-US" sz="2200" kern="1200" dirty="0">
                <a:solidFill>
                  <a:schemeClr val="tx1"/>
                </a:solidFill>
                <a:latin typeface="+mn-lt"/>
                <a:ea typeface="+mn-ea"/>
                <a:cs typeface="+mn-cs"/>
              </a:defRPr>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4"/>
          <p:cNvSpPr>
            <a:spLocks noGrp="1"/>
          </p:cNvSpPr>
          <p:nvPr>
            <p:ph type="sldNum" sz="quarter" idx="10"/>
          </p:nvPr>
        </p:nvSpPr>
        <p:spPr>
          <a:xfrm>
            <a:off x="8326438" y="7747000"/>
            <a:ext cx="2559050" cy="438150"/>
          </a:xfrm>
        </p:spPr>
        <p:txBody>
          <a:bodyPr/>
          <a:lstStyle>
            <a:lvl1pPr>
              <a:defRPr/>
            </a:lvl1pPr>
          </a:lstStyle>
          <a:p>
            <a:pPr>
              <a:defRPr/>
            </a:pPr>
            <a:fld id="{942DF544-07D6-49DB-AFB2-9A4868F96A72}"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93863"/>
            <a:ext cx="4937760" cy="830997"/>
          </a:xfrm>
        </p:spPr>
        <p:txBody>
          <a:bodyPr anchor="b"/>
          <a:lstStyle>
            <a:lvl1pPr marL="0" indent="0">
              <a:lnSpc>
                <a:spcPct val="90000"/>
              </a:lnSpc>
              <a:spcBef>
                <a:spcPts val="0"/>
              </a:spcBef>
              <a:buNone/>
              <a:defRPr sz="3000" b="1"/>
            </a:lvl1pPr>
            <a:lvl2pPr marL="548640" indent="0">
              <a:buNone/>
              <a:defRPr sz="2400" b="1"/>
            </a:lvl2pPr>
            <a:lvl3pPr marL="1097280" indent="0">
              <a:buNone/>
              <a:defRPr sz="2200" b="1"/>
            </a:lvl3pPr>
            <a:lvl4pPr marL="1645920" indent="0">
              <a:buNone/>
              <a:defRPr sz="1900" b="1"/>
            </a:lvl4pPr>
            <a:lvl5pPr marL="2194560" indent="0">
              <a:buNone/>
              <a:defRPr sz="1900" b="1"/>
            </a:lvl5pPr>
            <a:lvl6pPr marL="2743200" indent="0">
              <a:buNone/>
              <a:defRPr sz="1900" b="1"/>
            </a:lvl6pPr>
            <a:lvl7pPr marL="3291840" indent="0">
              <a:buNone/>
              <a:defRPr sz="1900" b="1"/>
            </a:lvl7pPr>
            <a:lvl8pPr marL="3840480" indent="0">
              <a:buNone/>
              <a:defRPr sz="1900" b="1"/>
            </a:lvl8pPr>
            <a:lvl9pPr marL="4389120" indent="0">
              <a:buNone/>
              <a:defRPr sz="1900" b="1"/>
            </a:lvl9pPr>
          </a:lstStyle>
          <a:p>
            <a:pPr lvl="0"/>
            <a:r>
              <a:rPr lang="en-US" smtClean="0"/>
              <a:t>Click to edit Master text styles</a:t>
            </a:r>
          </a:p>
        </p:txBody>
      </p:sp>
      <p:sp>
        <p:nvSpPr>
          <p:cNvPr id="4" name="Content Placeholder 3"/>
          <p:cNvSpPr>
            <a:spLocks noGrp="1"/>
          </p:cNvSpPr>
          <p:nvPr>
            <p:ph sz="half" idx="2"/>
          </p:nvPr>
        </p:nvSpPr>
        <p:spPr>
          <a:xfrm>
            <a:off x="457199" y="2609850"/>
            <a:ext cx="4937760" cy="2231380"/>
          </a:xfrm>
        </p:spPr>
        <p:txBody>
          <a:bodyPr/>
          <a:lstStyle>
            <a:lvl1pPr marL="338138" indent="-338138">
              <a:defRPr sz="2800"/>
            </a:lvl1pPr>
            <a:lvl2pPr marL="674688" indent="-319088">
              <a:defRPr lang="en-US" sz="2400" kern="1200" dirty="0">
                <a:solidFill>
                  <a:schemeClr val="tx1"/>
                </a:solidFill>
                <a:latin typeface="+mn-lt"/>
                <a:ea typeface="+mn-ea"/>
                <a:cs typeface="+mn-cs"/>
              </a:defRPr>
            </a:lvl2pPr>
            <a:lvl3pPr marL="976313" indent="-292100">
              <a:defRPr sz="2200"/>
            </a:lvl3pPr>
            <a:lvl4pPr marL="1260475" indent="-274638">
              <a:defRPr sz="2000"/>
            </a:lvl4pPr>
            <a:lvl5pPr marL="1535113" indent="-247650">
              <a:defRPr sz="20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575176" y="1693863"/>
            <a:ext cx="4940423" cy="830997"/>
          </a:xfrm>
        </p:spPr>
        <p:txBody>
          <a:bodyPr anchor="b"/>
          <a:lstStyle>
            <a:lvl1pPr marL="0" indent="0">
              <a:lnSpc>
                <a:spcPct val="90000"/>
              </a:lnSpc>
              <a:spcBef>
                <a:spcPts val="0"/>
              </a:spcBef>
              <a:buNone/>
              <a:defRPr sz="3000" b="1"/>
            </a:lvl1pPr>
            <a:lvl2pPr marL="548640" indent="0">
              <a:buNone/>
              <a:defRPr sz="2400" b="1"/>
            </a:lvl2pPr>
            <a:lvl3pPr marL="1097280" indent="0">
              <a:buNone/>
              <a:defRPr sz="2200" b="1"/>
            </a:lvl3pPr>
            <a:lvl4pPr marL="1645920" indent="0">
              <a:buNone/>
              <a:defRPr sz="1900" b="1"/>
            </a:lvl4pPr>
            <a:lvl5pPr marL="2194560" indent="0">
              <a:buNone/>
              <a:defRPr sz="1900" b="1"/>
            </a:lvl5pPr>
            <a:lvl6pPr marL="2743200" indent="0">
              <a:buNone/>
              <a:defRPr sz="1900" b="1"/>
            </a:lvl6pPr>
            <a:lvl7pPr marL="3291840" indent="0">
              <a:buNone/>
              <a:defRPr sz="1900" b="1"/>
            </a:lvl7pPr>
            <a:lvl8pPr marL="3840480" indent="0">
              <a:buNone/>
              <a:defRPr sz="1900" b="1"/>
            </a:lvl8pPr>
            <a:lvl9pPr marL="4389120" indent="0">
              <a:buNone/>
              <a:defRPr sz="1900" b="1"/>
            </a:lvl9pPr>
          </a:lstStyle>
          <a:p>
            <a:pPr lvl="0"/>
            <a:r>
              <a:rPr lang="en-US" smtClean="0"/>
              <a:t>Click to edit Master text styles</a:t>
            </a:r>
          </a:p>
        </p:txBody>
      </p:sp>
      <p:sp>
        <p:nvSpPr>
          <p:cNvPr id="7" name="Content Placeholder 3"/>
          <p:cNvSpPr>
            <a:spLocks noGrp="1"/>
          </p:cNvSpPr>
          <p:nvPr>
            <p:ph sz="half" idx="10"/>
          </p:nvPr>
        </p:nvSpPr>
        <p:spPr>
          <a:xfrm>
            <a:off x="5577840" y="2609850"/>
            <a:ext cx="4937760" cy="2231380"/>
          </a:xfrm>
        </p:spPr>
        <p:txBody>
          <a:bodyPr/>
          <a:lstStyle>
            <a:lvl1pPr marL="338138" indent="-338138">
              <a:defRPr sz="2800"/>
            </a:lvl1pPr>
            <a:lvl2pPr marL="674688" indent="-319088">
              <a:defRPr lang="en-US" sz="2400" kern="1200" dirty="0">
                <a:solidFill>
                  <a:schemeClr val="tx1"/>
                </a:solidFill>
                <a:latin typeface="+mn-lt"/>
                <a:ea typeface="+mn-ea"/>
                <a:cs typeface="+mn-cs"/>
              </a:defRPr>
            </a:lvl2pPr>
            <a:lvl3pPr marL="976313" indent="-292100">
              <a:defRPr sz="2200"/>
            </a:lvl3pPr>
            <a:lvl4pPr marL="1260475" indent="-274638">
              <a:defRPr sz="2000"/>
            </a:lvl4pPr>
            <a:lvl5pPr marL="1535113" indent="-247650">
              <a:defRPr sz="20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305800" y="7696200"/>
            <a:ext cx="2559050" cy="438150"/>
          </a:xfrm>
        </p:spPr>
        <p:txBody>
          <a:bodyPr/>
          <a:lstStyle>
            <a:lvl1pPr>
              <a:defRPr/>
            </a:lvl1pPr>
          </a:lstStyle>
          <a:p>
            <a:pPr>
              <a:defRPr/>
            </a:pPr>
            <a:fld id="{941E6B92-B25C-4527-9081-F378D4C17A8A}"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305800" y="7750175"/>
            <a:ext cx="2559050" cy="384175"/>
          </a:xfrm>
        </p:spPr>
        <p:txBody>
          <a:bodyPr/>
          <a:lstStyle>
            <a:lvl1pPr>
              <a:defRPr/>
            </a:lvl1pPr>
          </a:lstStyle>
          <a:p>
            <a:pPr>
              <a:defRPr/>
            </a:pPr>
            <a:fld id="{CD826177-5DD2-424B-BCAD-08D1B0F27B9F}" type="slidenum">
              <a:rPr lang="en-US"/>
              <a:pPr>
                <a:defRPr/>
              </a:pPr>
              <a:t>‹#›</a:t>
            </a:fld>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w/Top Banner">
    <p:spTree>
      <p:nvGrpSpPr>
        <p:cNvPr id="1" name=""/>
        <p:cNvGrpSpPr/>
        <p:nvPr/>
      </p:nvGrpSpPr>
      <p:grpSpPr>
        <a:xfrm>
          <a:off x="0" y="0"/>
          <a:ext cx="0" cy="0"/>
          <a:chOff x="0" y="0"/>
          <a:chExt cx="0" cy="0"/>
        </a:xfrm>
      </p:grpSpPr>
      <p:pic>
        <p:nvPicPr>
          <p:cNvPr id="2" name="Picture 4" descr="top_banner.png"/>
          <p:cNvPicPr>
            <a:picLocks noChangeAspect="1"/>
          </p:cNvPicPr>
          <p:nvPr userDrawn="1"/>
        </p:nvPicPr>
        <p:blipFill>
          <a:blip r:embed="rId2"/>
          <a:srcRect/>
          <a:stretch>
            <a:fillRect/>
          </a:stretch>
        </p:blipFill>
        <p:spPr bwMode="auto">
          <a:xfrm>
            <a:off x="0" y="0"/>
            <a:ext cx="10972800" cy="1238250"/>
          </a:xfrm>
          <a:prstGeom prst="rect">
            <a:avLst/>
          </a:prstGeom>
          <a:noFill/>
          <a:ln w="9525">
            <a:noFill/>
            <a:miter lim="800000"/>
            <a:headEnd/>
            <a:tailEnd/>
          </a:ln>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6225"/>
            <a:ext cx="10058400" cy="90011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r>
              <a:rPr lang="en-US" smtClean="0"/>
              <a:t>Click to edit Master title style</a:t>
            </a:r>
            <a:endParaRPr lang="en-US" dirty="0"/>
          </a:p>
        </p:txBody>
      </p:sp>
      <p:sp>
        <p:nvSpPr>
          <p:cNvPr id="2051" name="Text Placeholder 2"/>
          <p:cNvSpPr>
            <a:spLocks noGrp="1"/>
          </p:cNvSpPr>
          <p:nvPr>
            <p:ph type="body" idx="1"/>
          </p:nvPr>
        </p:nvSpPr>
        <p:spPr bwMode="auto">
          <a:xfrm>
            <a:off x="457200" y="1695450"/>
            <a:ext cx="10058400" cy="265271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Slide Number Placeholder 3"/>
          <p:cNvSpPr>
            <a:spLocks noGrp="1"/>
          </p:cNvSpPr>
          <p:nvPr>
            <p:ph type="sldNum" sz="quarter" idx="4"/>
          </p:nvPr>
        </p:nvSpPr>
        <p:spPr>
          <a:xfrm>
            <a:off x="8305800" y="7772400"/>
            <a:ext cx="2559050" cy="438150"/>
          </a:xfrm>
          <a:prstGeom prst="rect">
            <a:avLst/>
          </a:prstGeom>
        </p:spPr>
        <p:txBody>
          <a:bodyPr vert="horz" lIns="91440" tIns="45720" rIns="91440" bIns="45720" rtlCol="0" anchor="ctr"/>
          <a:lstStyle>
            <a:lvl1pPr algn="r" defTabSz="1097280" fontAlgn="auto">
              <a:spcBef>
                <a:spcPts val="0"/>
              </a:spcBef>
              <a:spcAft>
                <a:spcPts val="0"/>
              </a:spcAft>
              <a:defRPr sz="1200" smtClean="0">
                <a:solidFill>
                  <a:schemeClr val="tx1">
                    <a:tint val="75000"/>
                  </a:schemeClr>
                </a:solidFill>
                <a:latin typeface="+mn-lt"/>
                <a:cs typeface="+mn-cs"/>
              </a:defRPr>
            </a:lvl1pPr>
          </a:lstStyle>
          <a:p>
            <a:pPr>
              <a:defRPr/>
            </a:pPr>
            <a:fld id="{6429110B-EA1D-4B7B-9E0E-06283BD4985A}"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ransition>
    <p:fade/>
  </p:transition>
  <p:hf hdr="0" ftr="0" dt="0"/>
  <p:txStyles>
    <p:titleStyle>
      <a:lvl1pPr algn="l" defTabSz="1095375" rtl="0" fontAlgn="base">
        <a:lnSpc>
          <a:spcPct val="90000"/>
        </a:lnSpc>
        <a:spcBef>
          <a:spcPct val="0"/>
        </a:spcBef>
        <a:spcAft>
          <a:spcPct val="0"/>
        </a:spcAft>
        <a:defRPr lang="en-US" sz="6500" kern="1200" spc="-360" dirty="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vl2pPr algn="l" defTabSz="1095375" rtl="0" fontAlgn="base">
        <a:lnSpc>
          <a:spcPct val="90000"/>
        </a:lnSpc>
        <a:spcBef>
          <a:spcPct val="0"/>
        </a:spcBef>
        <a:spcAft>
          <a:spcPct val="0"/>
        </a:spcAft>
        <a:defRPr sz="6500">
          <a:solidFill>
            <a:schemeClr val="tx1"/>
          </a:solidFill>
          <a:latin typeface="Segoe" pitchFamily="34" charset="0"/>
          <a:cs typeface="Arial" charset="0"/>
        </a:defRPr>
      </a:lvl2pPr>
      <a:lvl3pPr algn="l" defTabSz="1095375" rtl="0" fontAlgn="base">
        <a:lnSpc>
          <a:spcPct val="90000"/>
        </a:lnSpc>
        <a:spcBef>
          <a:spcPct val="0"/>
        </a:spcBef>
        <a:spcAft>
          <a:spcPct val="0"/>
        </a:spcAft>
        <a:defRPr sz="6500">
          <a:solidFill>
            <a:schemeClr val="tx1"/>
          </a:solidFill>
          <a:latin typeface="Segoe" pitchFamily="34" charset="0"/>
          <a:cs typeface="Arial" charset="0"/>
        </a:defRPr>
      </a:lvl3pPr>
      <a:lvl4pPr algn="l" defTabSz="1095375" rtl="0" fontAlgn="base">
        <a:lnSpc>
          <a:spcPct val="90000"/>
        </a:lnSpc>
        <a:spcBef>
          <a:spcPct val="0"/>
        </a:spcBef>
        <a:spcAft>
          <a:spcPct val="0"/>
        </a:spcAft>
        <a:defRPr sz="6500">
          <a:solidFill>
            <a:schemeClr val="tx1"/>
          </a:solidFill>
          <a:latin typeface="Segoe" pitchFamily="34" charset="0"/>
          <a:cs typeface="Arial" charset="0"/>
        </a:defRPr>
      </a:lvl4pPr>
      <a:lvl5pPr algn="l" defTabSz="1095375" rtl="0" fontAlgn="base">
        <a:lnSpc>
          <a:spcPct val="90000"/>
        </a:lnSpc>
        <a:spcBef>
          <a:spcPct val="0"/>
        </a:spcBef>
        <a:spcAft>
          <a:spcPct val="0"/>
        </a:spcAft>
        <a:defRPr sz="6500">
          <a:solidFill>
            <a:schemeClr val="tx1"/>
          </a:solidFill>
          <a:latin typeface="Segoe" pitchFamily="34" charset="0"/>
          <a:cs typeface="Arial" charset="0"/>
        </a:defRPr>
      </a:lvl5pPr>
      <a:lvl6pPr marL="457200" algn="l" defTabSz="1095375" rtl="0" fontAlgn="base">
        <a:lnSpc>
          <a:spcPct val="90000"/>
        </a:lnSpc>
        <a:spcBef>
          <a:spcPct val="0"/>
        </a:spcBef>
        <a:spcAft>
          <a:spcPct val="0"/>
        </a:spcAft>
        <a:defRPr sz="6500">
          <a:solidFill>
            <a:schemeClr val="tx1"/>
          </a:solidFill>
          <a:latin typeface="Segoe" pitchFamily="34" charset="0"/>
          <a:cs typeface="Arial" charset="0"/>
        </a:defRPr>
      </a:lvl6pPr>
      <a:lvl7pPr marL="914400" algn="l" defTabSz="1095375" rtl="0" fontAlgn="base">
        <a:lnSpc>
          <a:spcPct val="90000"/>
        </a:lnSpc>
        <a:spcBef>
          <a:spcPct val="0"/>
        </a:spcBef>
        <a:spcAft>
          <a:spcPct val="0"/>
        </a:spcAft>
        <a:defRPr sz="6500">
          <a:solidFill>
            <a:schemeClr val="tx1"/>
          </a:solidFill>
          <a:latin typeface="Segoe" pitchFamily="34" charset="0"/>
          <a:cs typeface="Arial" charset="0"/>
        </a:defRPr>
      </a:lvl7pPr>
      <a:lvl8pPr marL="1371600" algn="l" defTabSz="1095375" rtl="0" fontAlgn="base">
        <a:lnSpc>
          <a:spcPct val="90000"/>
        </a:lnSpc>
        <a:spcBef>
          <a:spcPct val="0"/>
        </a:spcBef>
        <a:spcAft>
          <a:spcPct val="0"/>
        </a:spcAft>
        <a:defRPr sz="6500">
          <a:solidFill>
            <a:schemeClr val="tx1"/>
          </a:solidFill>
          <a:latin typeface="Segoe" pitchFamily="34" charset="0"/>
          <a:cs typeface="Arial" charset="0"/>
        </a:defRPr>
      </a:lvl8pPr>
      <a:lvl9pPr marL="1828800" algn="l" defTabSz="1095375" rtl="0" fontAlgn="base">
        <a:lnSpc>
          <a:spcPct val="90000"/>
        </a:lnSpc>
        <a:spcBef>
          <a:spcPct val="0"/>
        </a:spcBef>
        <a:spcAft>
          <a:spcPct val="0"/>
        </a:spcAft>
        <a:defRPr sz="6500">
          <a:solidFill>
            <a:schemeClr val="tx1"/>
          </a:solidFill>
          <a:latin typeface="Segoe" pitchFamily="34" charset="0"/>
          <a:cs typeface="Arial" charset="0"/>
        </a:defRPr>
      </a:lvl9pPr>
    </p:titleStyle>
    <p:bodyStyle>
      <a:lvl1pPr marL="461963" indent="-461963" algn="l" defTabSz="1096963" rtl="0" fontAlgn="base">
        <a:lnSpc>
          <a:spcPct val="90000"/>
        </a:lnSpc>
        <a:spcBef>
          <a:spcPct val="20000"/>
        </a:spcBef>
        <a:spcAft>
          <a:spcPct val="0"/>
        </a:spcAft>
        <a:buSzPct val="90000"/>
        <a:buBlip>
          <a:blip r:embed="rId15"/>
        </a:buBlip>
        <a:defRPr sz="4000" kern="1200">
          <a:solidFill>
            <a:schemeClr val="tx1"/>
          </a:solidFill>
          <a:latin typeface="+mn-lt"/>
          <a:ea typeface="+mn-ea"/>
          <a:cs typeface="+mn-cs"/>
        </a:defRPr>
      </a:lvl1pPr>
      <a:lvl2pPr marL="887413" indent="-434975" algn="l" defTabSz="1096963" rtl="0" fontAlgn="base">
        <a:lnSpc>
          <a:spcPct val="90000"/>
        </a:lnSpc>
        <a:spcBef>
          <a:spcPct val="20000"/>
        </a:spcBef>
        <a:spcAft>
          <a:spcPct val="0"/>
        </a:spcAft>
        <a:buSzPct val="90000"/>
        <a:buBlip>
          <a:blip r:embed="rId16"/>
        </a:buBlip>
        <a:defRPr lang="en-US" sz="3600" kern="1200" dirty="0">
          <a:solidFill>
            <a:schemeClr val="tx1"/>
          </a:solidFill>
          <a:latin typeface="+mn-lt"/>
          <a:ea typeface="+mn-ea"/>
          <a:cs typeface="+mn-cs"/>
        </a:defRPr>
      </a:lvl2pPr>
      <a:lvl3pPr marL="1322388" indent="-417513" algn="l" defTabSz="1096963" rtl="0" fontAlgn="base">
        <a:lnSpc>
          <a:spcPct val="90000"/>
        </a:lnSpc>
        <a:spcBef>
          <a:spcPct val="20000"/>
        </a:spcBef>
        <a:spcAft>
          <a:spcPct val="0"/>
        </a:spcAft>
        <a:buSzPct val="90000"/>
        <a:buBlip>
          <a:blip r:embed="rId16"/>
        </a:buBlip>
        <a:defRPr lang="en-US" sz="3200" kern="1200" dirty="0">
          <a:solidFill>
            <a:schemeClr val="tx1"/>
          </a:solidFill>
          <a:latin typeface="+mn-lt"/>
          <a:ea typeface="+mn-ea"/>
          <a:cs typeface="+mn-cs"/>
        </a:defRPr>
      </a:lvl3pPr>
      <a:lvl4pPr marL="1704975" indent="-382588" algn="l" defTabSz="1096963" rtl="0" fontAlgn="base">
        <a:lnSpc>
          <a:spcPct val="90000"/>
        </a:lnSpc>
        <a:spcBef>
          <a:spcPct val="20000"/>
        </a:spcBef>
        <a:spcAft>
          <a:spcPct val="0"/>
        </a:spcAft>
        <a:buSzPct val="90000"/>
        <a:buBlip>
          <a:blip r:embed="rId16"/>
        </a:buBlip>
        <a:defRPr lang="en-US" sz="2800" kern="1200" dirty="0">
          <a:solidFill>
            <a:schemeClr val="tx1"/>
          </a:solidFill>
          <a:latin typeface="+mn-lt"/>
          <a:ea typeface="+mn-ea"/>
          <a:cs typeface="+mn-cs"/>
        </a:defRPr>
      </a:lvl4pPr>
      <a:lvl5pPr marL="2112963" indent="-382588" algn="l" defTabSz="1096963" rtl="0" fontAlgn="base">
        <a:lnSpc>
          <a:spcPct val="90000"/>
        </a:lnSpc>
        <a:spcBef>
          <a:spcPct val="20000"/>
        </a:spcBef>
        <a:spcAft>
          <a:spcPct val="0"/>
        </a:spcAft>
        <a:buSzPct val="90000"/>
        <a:buBlip>
          <a:blip r:embed="rId16"/>
        </a:buBlip>
        <a:defRPr lang="en-US" sz="2800" kern="1200" dirty="0">
          <a:solidFill>
            <a:schemeClr val="tx1"/>
          </a:solidFill>
          <a:latin typeface="+mn-lt"/>
          <a:ea typeface="+mn-ea"/>
          <a:cs typeface="+mn-cs"/>
        </a:defRPr>
      </a:lvl5pPr>
      <a:lvl6pPr marL="301752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6616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11480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6344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97280" rtl="0" eaLnBrk="1" latinLnBrk="0" hangingPunct="1">
        <a:defRPr sz="2200" kern="1200">
          <a:solidFill>
            <a:schemeClr val="tx1"/>
          </a:solidFill>
          <a:latin typeface="+mn-lt"/>
          <a:ea typeface="+mn-ea"/>
          <a:cs typeface="+mn-cs"/>
        </a:defRPr>
      </a:lvl1pPr>
      <a:lvl2pPr marL="548640" algn="l" defTabSz="1097280" rtl="0" eaLnBrk="1" latinLnBrk="0" hangingPunct="1">
        <a:defRPr sz="2200" kern="1200">
          <a:solidFill>
            <a:schemeClr val="tx1"/>
          </a:solidFill>
          <a:latin typeface="+mn-lt"/>
          <a:ea typeface="+mn-ea"/>
          <a:cs typeface="+mn-cs"/>
        </a:defRPr>
      </a:lvl2pPr>
      <a:lvl3pPr marL="1097280" algn="l" defTabSz="1097280" rtl="0" eaLnBrk="1" latinLnBrk="0" hangingPunct="1">
        <a:defRPr sz="2200" kern="1200">
          <a:solidFill>
            <a:schemeClr val="tx1"/>
          </a:solidFill>
          <a:latin typeface="+mn-lt"/>
          <a:ea typeface="+mn-ea"/>
          <a:cs typeface="+mn-cs"/>
        </a:defRPr>
      </a:lvl3pPr>
      <a:lvl4pPr marL="1645920" algn="l" defTabSz="1097280" rtl="0" eaLnBrk="1" latinLnBrk="0" hangingPunct="1">
        <a:defRPr sz="2200" kern="1200">
          <a:solidFill>
            <a:schemeClr val="tx1"/>
          </a:solidFill>
          <a:latin typeface="+mn-lt"/>
          <a:ea typeface="+mn-ea"/>
          <a:cs typeface="+mn-cs"/>
        </a:defRPr>
      </a:lvl4pPr>
      <a:lvl5pPr marL="2194560" algn="l" defTabSz="1097280" rtl="0" eaLnBrk="1" latinLnBrk="0" hangingPunct="1">
        <a:defRPr sz="2200" kern="1200">
          <a:solidFill>
            <a:schemeClr val="tx1"/>
          </a:solidFill>
          <a:latin typeface="+mn-lt"/>
          <a:ea typeface="+mn-ea"/>
          <a:cs typeface="+mn-cs"/>
        </a:defRPr>
      </a:lvl5pPr>
      <a:lvl6pPr marL="2743200" algn="l" defTabSz="1097280" rtl="0" eaLnBrk="1" latinLnBrk="0" hangingPunct="1">
        <a:defRPr sz="2200" kern="1200">
          <a:solidFill>
            <a:schemeClr val="tx1"/>
          </a:solidFill>
          <a:latin typeface="+mn-lt"/>
          <a:ea typeface="+mn-ea"/>
          <a:cs typeface="+mn-cs"/>
        </a:defRPr>
      </a:lvl6pPr>
      <a:lvl7pPr marL="3291840" algn="l" defTabSz="1097280" rtl="0" eaLnBrk="1" latinLnBrk="0" hangingPunct="1">
        <a:defRPr sz="2200" kern="1200">
          <a:solidFill>
            <a:schemeClr val="tx1"/>
          </a:solidFill>
          <a:latin typeface="+mn-lt"/>
          <a:ea typeface="+mn-ea"/>
          <a:cs typeface="+mn-cs"/>
        </a:defRPr>
      </a:lvl7pPr>
      <a:lvl8pPr marL="3840480" algn="l" defTabSz="1097280" rtl="0" eaLnBrk="1" latinLnBrk="0" hangingPunct="1">
        <a:defRPr sz="2200" kern="1200">
          <a:solidFill>
            <a:schemeClr val="tx1"/>
          </a:solidFill>
          <a:latin typeface="+mn-lt"/>
          <a:ea typeface="+mn-ea"/>
          <a:cs typeface="+mn-cs"/>
        </a:defRPr>
      </a:lvl8pPr>
      <a:lvl9pPr marL="4389120" algn="l" defTabSz="1097280"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7.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6" name="Rectangle 64"/>
          <p:cNvSpPr>
            <a:spLocks noGrp="1" noChangeArrowheads="1"/>
          </p:cNvSpPr>
          <p:nvPr>
            <p:ph type="ctrTitle"/>
          </p:nvPr>
        </p:nvSpPr>
        <p:spPr>
          <a:xfrm>
            <a:off x="595795" y="1828800"/>
            <a:ext cx="9825316" cy="4293483"/>
          </a:xfrm>
        </p:spPr>
        <p:txBody>
          <a:bodyPr/>
          <a:lstStyle/>
          <a:p>
            <a:pPr algn="ctr" defTabSz="1096876">
              <a:lnSpc>
                <a:spcPct val="150000"/>
              </a:lnSpc>
              <a:defRPr/>
            </a:pPr>
            <a:r>
              <a:rPr sz="6000" b="1" smtClean="0"/>
              <a:t>Database Research.</a:t>
            </a:r>
            <a:br>
              <a:rPr sz="6000" b="1" smtClean="0"/>
            </a:br>
            <a:r>
              <a:rPr sz="6000" b="1" smtClean="0"/>
              <a:t>What Next?</a:t>
            </a:r>
            <a:r>
              <a:rPr b="1" smtClean="0"/>
              <a:t/>
            </a:r>
            <a:br>
              <a:rPr b="1" smtClean="0"/>
            </a:br>
            <a:endParaRPr dirty="0"/>
          </a:p>
        </p:txBody>
      </p:sp>
      <p:sp>
        <p:nvSpPr>
          <p:cNvPr id="3137" name="Rectangle 65"/>
          <p:cNvSpPr>
            <a:spLocks noGrp="1" noChangeArrowheads="1"/>
          </p:cNvSpPr>
          <p:nvPr>
            <p:ph type="subTitle" idx="1"/>
          </p:nvPr>
        </p:nvSpPr>
        <p:spPr>
          <a:xfrm>
            <a:off x="873125" y="5248275"/>
            <a:ext cx="9324975" cy="1993900"/>
          </a:xfrm>
        </p:spPr>
        <p:txBody>
          <a:bodyPr rtlCol="0"/>
          <a:lstStyle/>
          <a:p>
            <a:pPr algn="ctr" defTabSz="1097280" fontAlgn="auto">
              <a:spcAft>
                <a:spcPts val="0"/>
              </a:spcAft>
              <a:defRPr/>
            </a:pPr>
            <a:r>
              <a:rPr lang="en-US" dirty="0" smtClean="0"/>
              <a:t>Phil Bernstein</a:t>
            </a:r>
          </a:p>
          <a:p>
            <a:pPr algn="ctr" defTabSz="1097280" fontAlgn="auto">
              <a:spcAft>
                <a:spcPts val="0"/>
              </a:spcAft>
              <a:defRPr/>
            </a:pPr>
            <a:r>
              <a:rPr lang="en-US" sz="3600" dirty="0" smtClean="0"/>
              <a:t>Microsoft Research</a:t>
            </a:r>
          </a:p>
          <a:p>
            <a:pPr algn="ctr" defTabSz="1097280" fontAlgn="auto">
              <a:spcAft>
                <a:spcPts val="0"/>
              </a:spcAft>
              <a:defRPr/>
            </a:pPr>
            <a:endParaRPr lang="en-US" sz="3200" dirty="0" smtClean="0"/>
          </a:p>
          <a:p>
            <a:pPr algn="ctr" defTabSz="1097280" fontAlgn="auto">
              <a:spcAft>
                <a:spcPts val="0"/>
              </a:spcAft>
              <a:defRPr/>
            </a:pPr>
            <a:r>
              <a:rPr lang="en-US" sz="3200" dirty="0" smtClean="0"/>
              <a:t>May 29, 2008</a:t>
            </a:r>
            <a:endParaRPr lang="en-US" dirty="0" smtClean="0"/>
          </a:p>
        </p:txBody>
      </p:sp>
      <p:sp>
        <p:nvSpPr>
          <p:cNvPr id="15364" name="Text Box 3"/>
          <p:cNvSpPr txBox="1">
            <a:spLocks noChangeArrowheads="1"/>
          </p:cNvSpPr>
          <p:nvPr/>
        </p:nvSpPr>
        <p:spPr bwMode="blackWhite">
          <a:xfrm>
            <a:off x="279400" y="7699375"/>
            <a:ext cx="10239375" cy="265113"/>
          </a:xfrm>
          <a:prstGeom prst="rect">
            <a:avLst/>
          </a:prstGeom>
          <a:noFill/>
          <a:ln w="12700">
            <a:noFill/>
            <a:miter lim="800000"/>
            <a:headEnd type="none" w="sm" len="sm"/>
            <a:tailEnd type="none" w="sm" len="sm"/>
          </a:ln>
        </p:spPr>
        <p:txBody>
          <a:bodyPr lIns="109714" tIns="54858" rIns="109714" bIns="54858">
            <a:spAutoFit/>
          </a:bodyPr>
          <a:lstStyle/>
          <a:p>
            <a:pPr algn="ctr" eaLnBrk="0" hangingPunct="0"/>
            <a:r>
              <a:rPr lang="en-US" sz="1000" i="1">
                <a:solidFill>
                  <a:schemeClr val="tx2"/>
                </a:solidFill>
                <a:latin typeface="Segoe" pitchFamily="34" charset="0"/>
              </a:rPr>
              <a:t>© 2008 Microsoft Corporation</a:t>
            </a:r>
          </a:p>
        </p:txBody>
      </p:sp>
    </p:spTree>
  </p:cSld>
  <p:clrMapOvr>
    <a:masterClrMapping/>
  </p:clrMapOvr>
  <p:transition advTm="19953">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6225"/>
            <a:ext cx="10058400" cy="900246"/>
          </a:xfrm>
        </p:spPr>
        <p:txBody>
          <a:bodyPr/>
          <a:lstStyle/>
          <a:p>
            <a:pPr defTabSz="1096876">
              <a:defRPr/>
            </a:pPr>
            <a:r>
              <a:rPr smtClean="0">
                <a:latin typeface="Arial" pitchFamily="34" charset="0"/>
                <a:cs typeface="Arial" pitchFamily="34" charset="0"/>
              </a:rPr>
              <a:t>Database  Engines  Redux</a:t>
            </a:r>
            <a:endParaRPr>
              <a:latin typeface="Arial" pitchFamily="34" charset="0"/>
              <a:cs typeface="Arial" pitchFamily="34" charset="0"/>
            </a:endParaRPr>
          </a:p>
        </p:txBody>
      </p:sp>
      <p:sp>
        <p:nvSpPr>
          <p:cNvPr id="7" name="Content Placeholder 6"/>
          <p:cNvSpPr>
            <a:spLocks noGrp="1"/>
          </p:cNvSpPr>
          <p:nvPr>
            <p:ph idx="1"/>
          </p:nvPr>
        </p:nvSpPr>
        <p:spPr>
          <a:xfrm>
            <a:off x="361950" y="1370013"/>
            <a:ext cx="10439400" cy="5894387"/>
          </a:xfrm>
        </p:spPr>
        <p:txBody>
          <a:bodyPr/>
          <a:lstStyle/>
          <a:p>
            <a:r>
              <a:rPr lang="en-US" sz="3600" smtClean="0">
                <a:latin typeface="Arial" charset="0"/>
                <a:cs typeface="Arial" charset="0"/>
              </a:rPr>
              <a:t>DBMS architecture hasn’t change much since System R and Ingres.</a:t>
            </a:r>
          </a:p>
          <a:p>
            <a:pPr lvl="1"/>
            <a:r>
              <a:rPr sz="3200">
                <a:latin typeface="Arial" charset="0"/>
                <a:cs typeface="Arial" charset="0"/>
              </a:rPr>
              <a:t>Locking, logging, B-trees, ….</a:t>
            </a:r>
          </a:p>
          <a:p>
            <a:pPr>
              <a:spcBef>
                <a:spcPts val="1800"/>
              </a:spcBef>
            </a:pPr>
            <a:r>
              <a:rPr lang="en-US" sz="3600" smtClean="0">
                <a:latin typeface="Arial" charset="0"/>
                <a:cs typeface="Arial" charset="0"/>
              </a:rPr>
              <a:t>DB engines aren’t scaling with h/w advances</a:t>
            </a:r>
          </a:p>
          <a:p>
            <a:pPr lvl="1"/>
            <a:r>
              <a:rPr sz="3200">
                <a:latin typeface="Arial" charset="0"/>
                <a:cs typeface="Arial" charset="0"/>
              </a:rPr>
              <a:t>Multi-core, huge RAM, flash, disk capacity, networks</a:t>
            </a:r>
          </a:p>
          <a:p>
            <a:pPr>
              <a:spcBef>
                <a:spcPts val="1800"/>
              </a:spcBef>
            </a:pPr>
            <a:r>
              <a:rPr lang="en-US" sz="3600" smtClean="0">
                <a:latin typeface="Arial" charset="0"/>
                <a:cs typeface="Arial" charset="0"/>
              </a:rPr>
              <a:t>We need to reconsider all assumptions.</a:t>
            </a:r>
          </a:p>
          <a:p>
            <a:pPr lvl="1"/>
            <a:r>
              <a:rPr sz="3200">
                <a:latin typeface="Arial" charset="0"/>
                <a:cs typeface="Arial" charset="0"/>
              </a:rPr>
              <a:t>Full functionality (txns, SQL) for TPC</a:t>
            </a:r>
          </a:p>
          <a:p>
            <a:pPr lvl="1"/>
            <a:r>
              <a:rPr sz="3200">
                <a:latin typeface="Arial" charset="0"/>
                <a:cs typeface="Arial" charset="0"/>
              </a:rPr>
              <a:t>Must try out new designs</a:t>
            </a:r>
          </a:p>
          <a:p>
            <a:pPr>
              <a:spcBef>
                <a:spcPts val="1800"/>
              </a:spcBef>
            </a:pPr>
            <a:r>
              <a:rPr lang="en-US" sz="3600" smtClean="0">
                <a:latin typeface="Arial" charset="0"/>
                <a:cs typeface="Arial" charset="0"/>
              </a:rPr>
              <a:t>Goal: Better cost/perf and scaleout</a:t>
            </a:r>
          </a:p>
          <a:p>
            <a:pPr lvl="1"/>
            <a:r>
              <a:rPr sz="3200">
                <a:latin typeface="Arial" charset="0"/>
                <a:cs typeface="Arial" charset="0"/>
              </a:rPr>
              <a:t>Especially for large clusters</a:t>
            </a:r>
          </a:p>
        </p:txBody>
      </p:sp>
      <p:sp>
        <p:nvSpPr>
          <p:cNvPr id="5" name="Slide Number Placeholder 4"/>
          <p:cNvSpPr>
            <a:spLocks noGrp="1"/>
          </p:cNvSpPr>
          <p:nvPr>
            <p:ph type="sldNum" sz="quarter" idx="10"/>
          </p:nvPr>
        </p:nvSpPr>
        <p:spPr/>
        <p:txBody>
          <a:bodyPr/>
          <a:lstStyle/>
          <a:p>
            <a:pPr>
              <a:defRPr/>
            </a:pPr>
            <a:fld id="{0C3F307F-9CB1-4BDB-B510-8A35667693F5}" type="slidenum">
              <a:rPr lang="en-US"/>
              <a:pPr>
                <a:defRPr/>
              </a:pPr>
              <a:t>2</a:t>
            </a:fld>
            <a:endParaRPr lang="en-US" dirty="0"/>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Effect transition="in" filter="wipe(left)">
                                      <p:cBhvr>
                                        <p:cTn id="7" dur="500"/>
                                        <p:tgtEl>
                                          <p:spTgt spid="7">
                                            <p:txEl>
                                              <p:pRg st="4" end="4"/>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7">
                                            <p:txEl>
                                              <p:pRg st="5" end="5"/>
                                            </p:txEl>
                                          </p:spTgt>
                                        </p:tgtEl>
                                        <p:attrNameLst>
                                          <p:attrName>style.visibility</p:attrName>
                                        </p:attrNameLst>
                                      </p:cBhvr>
                                      <p:to>
                                        <p:strVal val="visible"/>
                                      </p:to>
                                    </p:set>
                                    <p:animEffect transition="in" filter="wipe(left)">
                                      <p:cBhvr>
                                        <p:cTn id="10" dur="500"/>
                                        <p:tgtEl>
                                          <p:spTgt spid="7">
                                            <p:txEl>
                                              <p:pRg st="5" end="5"/>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animEffect transition="in" filter="wipe(left)">
                                      <p:cBhvr>
                                        <p:cTn id="13" dur="500"/>
                                        <p:tgtEl>
                                          <p:spTgt spid="7">
                                            <p:txEl>
                                              <p:pRg st="6" end="6"/>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7">
                                            <p:txEl>
                                              <p:pRg st="7" end="7"/>
                                            </p:txEl>
                                          </p:spTgt>
                                        </p:tgtEl>
                                        <p:attrNameLst>
                                          <p:attrName>style.visibility</p:attrName>
                                        </p:attrNameLst>
                                      </p:cBhvr>
                                      <p:to>
                                        <p:strVal val="visible"/>
                                      </p:to>
                                    </p:set>
                                    <p:animEffect transition="in" filter="wipe(left)">
                                      <p:cBhvr>
                                        <p:cTn id="16" dur="500"/>
                                        <p:tgtEl>
                                          <p:spTgt spid="7">
                                            <p:txEl>
                                              <p:pRg st="7" end="7"/>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7">
                                            <p:txEl>
                                              <p:pRg st="8" end="8"/>
                                            </p:txEl>
                                          </p:spTgt>
                                        </p:tgtEl>
                                        <p:attrNameLst>
                                          <p:attrName>style.visibility</p:attrName>
                                        </p:attrNameLst>
                                      </p:cBhvr>
                                      <p:to>
                                        <p:strVal val="visible"/>
                                      </p:to>
                                    </p:set>
                                    <p:animEffect transition="in" filter="wipe(left)">
                                      <p:cBhvr>
                                        <p:cTn id="19"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950" y="276225"/>
            <a:ext cx="10610850" cy="1495794"/>
          </a:xfrm>
        </p:spPr>
        <p:txBody>
          <a:bodyPr/>
          <a:lstStyle/>
          <a:p>
            <a:pPr algn="ctr" defTabSz="1096876">
              <a:defRPr/>
            </a:pPr>
            <a:r>
              <a:rPr sz="5400" smtClean="0">
                <a:latin typeface="Arial" pitchFamily="34" charset="0"/>
                <a:cs typeface="Arial" pitchFamily="34" charset="0"/>
              </a:rPr>
              <a:t>Explore Holes in the</a:t>
            </a:r>
            <a:br>
              <a:rPr sz="5400" smtClean="0">
                <a:latin typeface="Arial" pitchFamily="34" charset="0"/>
                <a:cs typeface="Arial" pitchFamily="34" charset="0"/>
              </a:rPr>
            </a:br>
            <a:r>
              <a:rPr sz="5400" smtClean="0">
                <a:latin typeface="Arial" pitchFamily="34" charset="0"/>
                <a:cs typeface="Arial" pitchFamily="34" charset="0"/>
              </a:rPr>
              <a:t>Integration Solution Space</a:t>
            </a:r>
            <a:endParaRPr sz="5400">
              <a:latin typeface="Arial" pitchFamily="34" charset="0"/>
              <a:cs typeface="Arial" pitchFamily="34" charset="0"/>
            </a:endParaRPr>
          </a:p>
        </p:txBody>
      </p:sp>
      <p:grpSp>
        <p:nvGrpSpPr>
          <p:cNvPr id="17411" name="Group 42"/>
          <p:cNvGrpSpPr>
            <a:grpSpLocks/>
          </p:cNvGrpSpPr>
          <p:nvPr/>
        </p:nvGrpSpPr>
        <p:grpSpPr bwMode="auto">
          <a:xfrm>
            <a:off x="346075" y="2170113"/>
            <a:ext cx="1652588" cy="3887787"/>
            <a:chOff x="745639" y="1693325"/>
            <a:chExt cx="1653163" cy="3889082"/>
          </a:xfrm>
        </p:grpSpPr>
        <p:sp>
          <p:nvSpPr>
            <p:cNvPr id="17441" name="TextBox 7"/>
            <p:cNvSpPr txBox="1">
              <a:spLocks noChangeArrowheads="1"/>
            </p:cNvSpPr>
            <p:nvPr/>
          </p:nvSpPr>
          <p:spPr bwMode="auto">
            <a:xfrm rot="-1409108">
              <a:off x="745639" y="4997632"/>
              <a:ext cx="1612749" cy="584775"/>
            </a:xfrm>
            <a:prstGeom prst="rect">
              <a:avLst/>
            </a:prstGeom>
            <a:noFill/>
            <a:ln w="9525">
              <a:noFill/>
              <a:miter lim="800000"/>
              <a:headEnd/>
              <a:tailEnd/>
            </a:ln>
          </p:spPr>
          <p:txBody>
            <a:bodyPr wrap="none">
              <a:spAutoFit/>
            </a:bodyPr>
            <a:lstStyle/>
            <a:p>
              <a:r>
                <a:rPr lang="en-US" sz="3200" b="1"/>
                <a:t>Approx</a:t>
              </a:r>
            </a:p>
          </p:txBody>
        </p:sp>
        <p:sp>
          <p:nvSpPr>
            <p:cNvPr id="17442" name="TextBox 5"/>
            <p:cNvSpPr txBox="1">
              <a:spLocks noChangeArrowheads="1"/>
            </p:cNvSpPr>
            <p:nvPr/>
          </p:nvSpPr>
          <p:spPr bwMode="auto">
            <a:xfrm rot="-1409108">
              <a:off x="755403" y="1693325"/>
              <a:ext cx="1643399" cy="584775"/>
            </a:xfrm>
            <a:prstGeom prst="rect">
              <a:avLst/>
            </a:prstGeom>
            <a:noFill/>
            <a:ln w="9525">
              <a:noFill/>
              <a:miter lim="800000"/>
              <a:headEnd/>
              <a:tailEnd/>
            </a:ln>
          </p:spPr>
          <p:txBody>
            <a:bodyPr wrap="none">
              <a:spAutoFit/>
            </a:bodyPr>
            <a:lstStyle/>
            <a:p>
              <a:r>
                <a:rPr lang="en-US" sz="3200" b="1"/>
                <a:t>Precise</a:t>
              </a:r>
            </a:p>
          </p:txBody>
        </p:sp>
      </p:grpSp>
      <p:cxnSp>
        <p:nvCxnSpPr>
          <p:cNvPr id="16" name="Straight Connector 15"/>
          <p:cNvCxnSpPr/>
          <p:nvPr/>
        </p:nvCxnSpPr>
        <p:spPr>
          <a:xfrm flipV="1">
            <a:off x="2103438" y="3178175"/>
            <a:ext cx="7929562" cy="3262313"/>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17413" name="TextBox 8"/>
          <p:cNvSpPr txBox="1">
            <a:spLocks noChangeArrowheads="1"/>
          </p:cNvSpPr>
          <p:nvPr/>
        </p:nvSpPr>
        <p:spPr bwMode="auto">
          <a:xfrm rot="20357129">
            <a:off x="4714875" y="4341813"/>
            <a:ext cx="1111250" cy="584200"/>
          </a:xfrm>
          <a:prstGeom prst="rect">
            <a:avLst/>
          </a:prstGeom>
          <a:noFill/>
          <a:ln w="9525">
            <a:noFill/>
            <a:miter lim="800000"/>
            <a:headEnd/>
            <a:tailEnd/>
          </a:ln>
        </p:spPr>
        <p:txBody>
          <a:bodyPr>
            <a:spAutoFit/>
          </a:bodyPr>
          <a:lstStyle/>
          <a:p>
            <a:pPr algn="ctr"/>
            <a:r>
              <a:rPr lang="en-US" sz="3200" b="1"/>
              <a:t>Text</a:t>
            </a:r>
          </a:p>
        </p:txBody>
      </p:sp>
      <p:sp>
        <p:nvSpPr>
          <p:cNvPr id="17414" name="TextBox 12"/>
          <p:cNvSpPr txBox="1">
            <a:spLocks noChangeArrowheads="1"/>
          </p:cNvSpPr>
          <p:nvPr/>
        </p:nvSpPr>
        <p:spPr bwMode="auto">
          <a:xfrm rot="20357129">
            <a:off x="2406650" y="5043488"/>
            <a:ext cx="2317750" cy="584200"/>
          </a:xfrm>
          <a:prstGeom prst="rect">
            <a:avLst/>
          </a:prstGeom>
          <a:noFill/>
          <a:ln w="9525">
            <a:noFill/>
            <a:miter lim="800000"/>
            <a:headEnd/>
            <a:tailEnd/>
          </a:ln>
        </p:spPr>
        <p:txBody>
          <a:bodyPr>
            <a:spAutoFit/>
          </a:bodyPr>
          <a:lstStyle/>
          <a:p>
            <a:pPr algn="ctr"/>
            <a:r>
              <a:rPr lang="en-US" sz="3200" b="1"/>
              <a:t>Formatted</a:t>
            </a:r>
          </a:p>
        </p:txBody>
      </p:sp>
      <p:sp>
        <p:nvSpPr>
          <p:cNvPr id="17415" name="TextBox 13"/>
          <p:cNvSpPr txBox="1">
            <a:spLocks noChangeArrowheads="1"/>
          </p:cNvSpPr>
          <p:nvPr/>
        </p:nvSpPr>
        <p:spPr bwMode="auto">
          <a:xfrm rot="20357129">
            <a:off x="8799513" y="2819400"/>
            <a:ext cx="909637" cy="584200"/>
          </a:xfrm>
          <a:prstGeom prst="rect">
            <a:avLst/>
          </a:prstGeom>
          <a:noFill/>
          <a:ln w="9525">
            <a:noFill/>
            <a:miter lim="800000"/>
            <a:headEnd/>
            <a:tailEnd/>
          </a:ln>
        </p:spPr>
        <p:txBody>
          <a:bodyPr>
            <a:spAutoFit/>
          </a:bodyPr>
          <a:lstStyle/>
          <a:p>
            <a:pPr algn="ctr"/>
            <a:r>
              <a:rPr lang="en-US" sz="3200" b="1"/>
              <a:t>GIS</a:t>
            </a:r>
          </a:p>
        </p:txBody>
      </p:sp>
      <p:sp>
        <p:nvSpPr>
          <p:cNvPr id="17416" name="TextBox 17"/>
          <p:cNvSpPr txBox="1">
            <a:spLocks noChangeArrowheads="1"/>
          </p:cNvSpPr>
          <p:nvPr/>
        </p:nvSpPr>
        <p:spPr bwMode="auto">
          <a:xfrm rot="20166704">
            <a:off x="9442450" y="2395538"/>
            <a:ext cx="809625" cy="768350"/>
          </a:xfrm>
          <a:prstGeom prst="rect">
            <a:avLst/>
          </a:prstGeom>
          <a:noFill/>
          <a:ln w="9525">
            <a:noFill/>
            <a:miter lim="800000"/>
            <a:headEnd/>
            <a:tailEnd/>
          </a:ln>
        </p:spPr>
        <p:txBody>
          <a:bodyPr>
            <a:spAutoFit/>
          </a:bodyPr>
          <a:lstStyle/>
          <a:p>
            <a:pPr algn="ctr"/>
            <a:r>
              <a:rPr lang="en-US" sz="4400" b="1"/>
              <a:t>…</a:t>
            </a:r>
          </a:p>
        </p:txBody>
      </p:sp>
      <p:cxnSp>
        <p:nvCxnSpPr>
          <p:cNvPr id="19" name="Straight Connector 18"/>
          <p:cNvCxnSpPr/>
          <p:nvPr/>
        </p:nvCxnSpPr>
        <p:spPr>
          <a:xfrm rot="5400000" flipH="1" flipV="1">
            <a:off x="-219075" y="4129088"/>
            <a:ext cx="4624387" cy="20638"/>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052638" y="6305550"/>
            <a:ext cx="8074025" cy="134938"/>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17419" name="TextBox 25"/>
          <p:cNvSpPr txBox="1">
            <a:spLocks noChangeArrowheads="1"/>
          </p:cNvSpPr>
          <p:nvPr/>
        </p:nvSpPr>
        <p:spPr bwMode="auto">
          <a:xfrm>
            <a:off x="6821488" y="5681663"/>
            <a:ext cx="2181225" cy="708025"/>
          </a:xfrm>
          <a:prstGeom prst="rect">
            <a:avLst/>
          </a:prstGeom>
          <a:noFill/>
          <a:ln w="9525">
            <a:noFill/>
            <a:miter lim="800000"/>
            <a:headEnd/>
            <a:tailEnd/>
          </a:ln>
        </p:spPr>
        <p:txBody>
          <a:bodyPr wrap="none">
            <a:spAutoFit/>
          </a:bodyPr>
          <a:lstStyle/>
          <a:p>
            <a:r>
              <a:rPr lang="en-US" sz="4000" b="1" i="1">
                <a:solidFill>
                  <a:srgbClr val="FFC000"/>
                </a:solidFill>
              </a:rPr>
              <a:t>Process</a:t>
            </a:r>
          </a:p>
        </p:txBody>
      </p:sp>
      <p:sp>
        <p:nvSpPr>
          <p:cNvPr id="17420" name="TextBox 26"/>
          <p:cNvSpPr txBox="1">
            <a:spLocks noChangeArrowheads="1"/>
          </p:cNvSpPr>
          <p:nvPr/>
        </p:nvSpPr>
        <p:spPr bwMode="auto">
          <a:xfrm rot="20178969">
            <a:off x="5926138" y="4627563"/>
            <a:ext cx="1385887" cy="708025"/>
          </a:xfrm>
          <a:prstGeom prst="rect">
            <a:avLst/>
          </a:prstGeom>
          <a:noFill/>
          <a:ln w="9525">
            <a:noFill/>
            <a:miter lim="800000"/>
            <a:headEnd/>
            <a:tailEnd/>
          </a:ln>
        </p:spPr>
        <p:txBody>
          <a:bodyPr>
            <a:spAutoFit/>
          </a:bodyPr>
          <a:lstStyle/>
          <a:p>
            <a:r>
              <a:rPr lang="en-US" sz="4000" b="1" i="1">
                <a:solidFill>
                  <a:srgbClr val="FFC000"/>
                </a:solidFill>
              </a:rPr>
              <a:t>Type</a:t>
            </a:r>
          </a:p>
        </p:txBody>
      </p:sp>
      <p:sp>
        <p:nvSpPr>
          <p:cNvPr id="17421" name="TextBox 27"/>
          <p:cNvSpPr txBox="1">
            <a:spLocks noChangeArrowheads="1"/>
          </p:cNvSpPr>
          <p:nvPr/>
        </p:nvSpPr>
        <p:spPr bwMode="auto">
          <a:xfrm rot="16200000">
            <a:off x="1141413" y="3687763"/>
            <a:ext cx="2492375" cy="708025"/>
          </a:xfrm>
          <a:prstGeom prst="rect">
            <a:avLst/>
          </a:prstGeom>
          <a:noFill/>
          <a:ln w="9525">
            <a:noFill/>
            <a:miter lim="800000"/>
            <a:headEnd/>
            <a:tailEnd/>
          </a:ln>
        </p:spPr>
        <p:txBody>
          <a:bodyPr wrap="none">
            <a:spAutoFit/>
          </a:bodyPr>
          <a:lstStyle/>
          <a:p>
            <a:r>
              <a:rPr lang="en-US" sz="4000" b="1" i="1">
                <a:solidFill>
                  <a:srgbClr val="FFC000"/>
                </a:solidFill>
              </a:rPr>
              <a:t>Precision</a:t>
            </a:r>
          </a:p>
        </p:txBody>
      </p:sp>
      <p:cxnSp>
        <p:nvCxnSpPr>
          <p:cNvPr id="29" name="Straight Connector 28"/>
          <p:cNvCxnSpPr/>
          <p:nvPr/>
        </p:nvCxnSpPr>
        <p:spPr>
          <a:xfrm rot="5400000" flipV="1">
            <a:off x="2675731" y="6430169"/>
            <a:ext cx="249238" cy="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1979613" y="2284413"/>
            <a:ext cx="249237" cy="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1958975" y="5546725"/>
            <a:ext cx="249238" cy="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flipV="1">
            <a:off x="6317456" y="6388894"/>
            <a:ext cx="249238" cy="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V="1">
            <a:off x="9387681" y="6315869"/>
            <a:ext cx="249238" cy="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3654425" y="5624513"/>
            <a:ext cx="269875" cy="104775"/>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5310981" y="4850607"/>
            <a:ext cx="269875" cy="103188"/>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16200000" flipH="1">
            <a:off x="9233694" y="3358357"/>
            <a:ext cx="269875" cy="103187"/>
          </a:xfrm>
          <a:prstGeom prst="line">
            <a:avLst/>
          </a:prstGeom>
          <a:ln w="63500"/>
        </p:spPr>
        <p:style>
          <a:lnRef idx="1">
            <a:schemeClr val="accent1"/>
          </a:lnRef>
          <a:fillRef idx="0">
            <a:schemeClr val="accent1"/>
          </a:fillRef>
          <a:effectRef idx="0">
            <a:schemeClr val="accent1"/>
          </a:effectRef>
          <a:fontRef idx="minor">
            <a:schemeClr val="tx1"/>
          </a:fontRef>
        </p:style>
      </p:cxnSp>
      <p:grpSp>
        <p:nvGrpSpPr>
          <p:cNvPr id="17430" name="Group 41"/>
          <p:cNvGrpSpPr>
            <a:grpSpLocks/>
          </p:cNvGrpSpPr>
          <p:nvPr/>
        </p:nvGrpSpPr>
        <p:grpSpPr bwMode="auto">
          <a:xfrm>
            <a:off x="1438275" y="6519863"/>
            <a:ext cx="8780463" cy="1301750"/>
            <a:chOff x="1837867" y="6043672"/>
            <a:chExt cx="8781424" cy="1301790"/>
          </a:xfrm>
        </p:grpSpPr>
        <p:sp>
          <p:nvSpPr>
            <p:cNvPr id="17437" name="TextBox 9"/>
            <p:cNvSpPr txBox="1">
              <a:spLocks noChangeArrowheads="1"/>
            </p:cNvSpPr>
            <p:nvPr/>
          </p:nvSpPr>
          <p:spPr bwMode="auto">
            <a:xfrm rot="-1139430">
              <a:off x="4059480" y="6043672"/>
              <a:ext cx="1483506" cy="1077218"/>
            </a:xfrm>
            <a:prstGeom prst="rect">
              <a:avLst/>
            </a:prstGeom>
            <a:noFill/>
            <a:ln w="9525">
              <a:noFill/>
              <a:miter lim="800000"/>
              <a:headEnd/>
              <a:tailEnd/>
            </a:ln>
          </p:spPr>
          <p:txBody>
            <a:bodyPr>
              <a:spAutoFit/>
            </a:bodyPr>
            <a:lstStyle/>
            <a:p>
              <a:pPr algn="ctr"/>
              <a:r>
                <a:rPr lang="en-US" sz="3200" b="1"/>
                <a:t>Time</a:t>
              </a:r>
            </a:p>
            <a:p>
              <a:pPr algn="ctr"/>
              <a:r>
                <a:rPr lang="en-US" sz="3200" b="1"/>
                <a:t>Boxed</a:t>
              </a:r>
            </a:p>
          </p:txBody>
        </p:sp>
        <p:sp>
          <p:nvSpPr>
            <p:cNvPr id="17438" name="TextBox 10"/>
            <p:cNvSpPr txBox="1">
              <a:spLocks noChangeArrowheads="1"/>
            </p:cNvSpPr>
            <p:nvPr/>
          </p:nvSpPr>
          <p:spPr bwMode="auto">
            <a:xfrm rot="-1139430">
              <a:off x="5306979" y="6268244"/>
              <a:ext cx="2961409" cy="1077218"/>
            </a:xfrm>
            <a:prstGeom prst="rect">
              <a:avLst/>
            </a:prstGeom>
            <a:noFill/>
            <a:ln w="9525">
              <a:noFill/>
              <a:miter lim="800000"/>
              <a:headEnd/>
              <a:tailEnd/>
            </a:ln>
          </p:spPr>
          <p:txBody>
            <a:bodyPr>
              <a:spAutoFit/>
            </a:bodyPr>
            <a:lstStyle/>
            <a:p>
              <a:pPr algn="ctr"/>
              <a:r>
                <a:rPr lang="en-US" sz="3200" b="1"/>
                <a:t>Incrementally</a:t>
              </a:r>
            </a:p>
            <a:p>
              <a:pPr algn="ctr"/>
              <a:r>
                <a:rPr lang="en-US" sz="3200" b="1"/>
                <a:t>Developed</a:t>
              </a:r>
            </a:p>
          </p:txBody>
        </p:sp>
        <p:sp>
          <p:nvSpPr>
            <p:cNvPr id="17439" name="TextBox 11"/>
            <p:cNvSpPr txBox="1">
              <a:spLocks noChangeArrowheads="1"/>
            </p:cNvSpPr>
            <p:nvPr/>
          </p:nvSpPr>
          <p:spPr bwMode="auto">
            <a:xfrm rot="-1139430">
              <a:off x="8203244" y="6123735"/>
              <a:ext cx="2416047" cy="1077218"/>
            </a:xfrm>
            <a:prstGeom prst="rect">
              <a:avLst/>
            </a:prstGeom>
            <a:noFill/>
            <a:ln w="9525">
              <a:noFill/>
              <a:miter lim="800000"/>
              <a:headEnd/>
              <a:tailEnd/>
            </a:ln>
          </p:spPr>
          <p:txBody>
            <a:bodyPr wrap="none">
              <a:spAutoFit/>
            </a:bodyPr>
            <a:lstStyle/>
            <a:p>
              <a:pPr algn="ctr"/>
              <a:r>
                <a:rPr lang="en-US" sz="3200" b="1"/>
                <a:t>Carefully</a:t>
              </a:r>
            </a:p>
            <a:p>
              <a:pPr algn="ctr"/>
              <a:r>
                <a:rPr lang="en-US" sz="3200" b="1"/>
                <a:t>Engineered</a:t>
              </a:r>
            </a:p>
          </p:txBody>
        </p:sp>
        <p:sp>
          <p:nvSpPr>
            <p:cNvPr id="17440" name="TextBox 30"/>
            <p:cNvSpPr txBox="1">
              <a:spLocks noChangeArrowheads="1"/>
            </p:cNvSpPr>
            <p:nvPr/>
          </p:nvSpPr>
          <p:spPr bwMode="auto">
            <a:xfrm rot="-1139430">
              <a:off x="1837867" y="6100842"/>
              <a:ext cx="2243067" cy="1077218"/>
            </a:xfrm>
            <a:prstGeom prst="rect">
              <a:avLst/>
            </a:prstGeom>
            <a:noFill/>
            <a:ln w="9525">
              <a:noFill/>
              <a:miter lim="800000"/>
              <a:headEnd/>
              <a:tailEnd/>
            </a:ln>
          </p:spPr>
          <p:txBody>
            <a:bodyPr>
              <a:spAutoFit/>
            </a:bodyPr>
            <a:lstStyle/>
            <a:p>
              <a:pPr algn="ctr"/>
              <a:r>
                <a:rPr lang="en-US" sz="3200" b="1"/>
                <a:t>Fully</a:t>
              </a:r>
            </a:p>
            <a:p>
              <a:pPr algn="ctr"/>
              <a:r>
                <a:rPr lang="en-US" sz="3200" b="1"/>
                <a:t>Automatic</a:t>
              </a:r>
            </a:p>
          </p:txBody>
        </p:sp>
      </p:grpSp>
      <p:cxnSp>
        <p:nvCxnSpPr>
          <p:cNvPr id="32" name="Straight Connector 31"/>
          <p:cNvCxnSpPr/>
          <p:nvPr/>
        </p:nvCxnSpPr>
        <p:spPr>
          <a:xfrm rot="5400000" flipV="1">
            <a:off x="4302919" y="6461919"/>
            <a:ext cx="249238"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45" name="Slide Number Placeholder 44"/>
          <p:cNvSpPr>
            <a:spLocks noGrp="1"/>
          </p:cNvSpPr>
          <p:nvPr>
            <p:ph type="sldNum" sz="quarter" idx="10"/>
          </p:nvPr>
        </p:nvSpPr>
        <p:spPr/>
        <p:txBody>
          <a:bodyPr/>
          <a:lstStyle/>
          <a:p>
            <a:pPr>
              <a:defRPr/>
            </a:pPr>
            <a:fld id="{B47C08C5-D40D-4AFF-BDF1-20F3993C8E25}" type="slidenum">
              <a:rPr lang="en-US"/>
              <a:pPr>
                <a:defRPr/>
              </a:pPr>
              <a:t>3</a:t>
            </a:fld>
            <a:endParaRPr lang="en-US"/>
          </a:p>
        </p:txBody>
      </p:sp>
      <p:sp>
        <p:nvSpPr>
          <p:cNvPr id="17433" name="TextBox 46"/>
          <p:cNvSpPr txBox="1">
            <a:spLocks noChangeArrowheads="1"/>
          </p:cNvSpPr>
          <p:nvPr/>
        </p:nvSpPr>
        <p:spPr bwMode="auto">
          <a:xfrm rot="20357129">
            <a:off x="5815013" y="3871913"/>
            <a:ext cx="1236662" cy="584200"/>
          </a:xfrm>
          <a:prstGeom prst="rect">
            <a:avLst/>
          </a:prstGeom>
          <a:noFill/>
          <a:ln w="9525">
            <a:noFill/>
            <a:miter lim="800000"/>
            <a:headEnd/>
            <a:tailEnd/>
          </a:ln>
        </p:spPr>
        <p:txBody>
          <a:bodyPr>
            <a:spAutoFit/>
          </a:bodyPr>
          <a:lstStyle/>
          <a:p>
            <a:pPr algn="ctr"/>
            <a:r>
              <a:rPr lang="en-US" sz="3200" b="1"/>
              <a:t>Apps</a:t>
            </a:r>
          </a:p>
        </p:txBody>
      </p:sp>
      <p:cxnSp>
        <p:nvCxnSpPr>
          <p:cNvPr id="48" name="Straight Connector 47"/>
          <p:cNvCxnSpPr/>
          <p:nvPr/>
        </p:nvCxnSpPr>
        <p:spPr>
          <a:xfrm rot="16200000" flipH="1">
            <a:off x="6415881" y="4402932"/>
            <a:ext cx="269875" cy="103188"/>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17435" name="TextBox 49"/>
          <p:cNvSpPr txBox="1">
            <a:spLocks noChangeArrowheads="1"/>
          </p:cNvSpPr>
          <p:nvPr/>
        </p:nvSpPr>
        <p:spPr bwMode="auto">
          <a:xfrm rot="20357129">
            <a:off x="6915150" y="3314700"/>
            <a:ext cx="1963738" cy="584200"/>
          </a:xfrm>
          <a:prstGeom prst="rect">
            <a:avLst/>
          </a:prstGeom>
          <a:noFill/>
          <a:ln w="9525">
            <a:noFill/>
            <a:miter lim="800000"/>
            <a:headEnd/>
            <a:tailEnd/>
          </a:ln>
        </p:spPr>
        <p:txBody>
          <a:bodyPr>
            <a:spAutoFit/>
          </a:bodyPr>
          <a:lstStyle/>
          <a:p>
            <a:pPr algn="ctr"/>
            <a:r>
              <a:rPr lang="en-US" sz="3200" b="1"/>
              <a:t>Ontlgies</a:t>
            </a:r>
          </a:p>
        </p:txBody>
      </p:sp>
      <p:cxnSp>
        <p:nvCxnSpPr>
          <p:cNvPr id="51" name="Straight Connector 50"/>
          <p:cNvCxnSpPr/>
          <p:nvPr/>
        </p:nvCxnSpPr>
        <p:spPr>
          <a:xfrm rot="16200000" flipH="1">
            <a:off x="8016081" y="3936207"/>
            <a:ext cx="269875" cy="103188"/>
          </a:xfrm>
          <a:prstGeom prst="line">
            <a:avLst/>
          </a:prstGeom>
          <a:ln w="63500"/>
        </p:spPr>
        <p:style>
          <a:lnRef idx="1">
            <a:schemeClr val="accent1"/>
          </a:lnRef>
          <a:fillRef idx="0">
            <a:schemeClr val="accent1"/>
          </a:fillRef>
          <a:effectRef idx="0">
            <a:schemeClr val="accent1"/>
          </a:effectRef>
          <a:fontRef idx="minor">
            <a:schemeClr val="tx1"/>
          </a:fontRef>
        </p:style>
      </p:cxnSp>
    </p:spTree>
  </p:cSld>
  <p:clrMapOvr>
    <a:masterClrMapping/>
  </p:clrMapOvr>
  <p:transition advTm="93851">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150" y="251314"/>
            <a:ext cx="10058400" cy="1661993"/>
          </a:xfrm>
        </p:spPr>
        <p:txBody>
          <a:bodyPr/>
          <a:lstStyle/>
          <a:p>
            <a:pPr algn="ctr" defTabSz="1096876">
              <a:defRPr/>
            </a:pPr>
            <a:r>
              <a:rPr sz="6000" smtClean="0">
                <a:latin typeface="Calibri" pitchFamily="34" charset="0"/>
              </a:rPr>
              <a:t>DB Runtime  Should  Map  All </a:t>
            </a:r>
            <a:br>
              <a:rPr sz="6000" smtClean="0">
                <a:latin typeface="Calibri" pitchFamily="34" charset="0"/>
              </a:rPr>
            </a:br>
            <a:r>
              <a:rPr sz="6000" smtClean="0">
                <a:latin typeface="Calibri" pitchFamily="34" charset="0"/>
              </a:rPr>
              <a:t>Actions  and  Constraints</a:t>
            </a:r>
            <a:endParaRPr sz="6000">
              <a:latin typeface="Calibri" pitchFamily="34" charset="0"/>
            </a:endParaRPr>
          </a:p>
        </p:txBody>
      </p:sp>
      <p:sp>
        <p:nvSpPr>
          <p:cNvPr id="1028" name="Content Placeholder 2"/>
          <p:cNvSpPr>
            <a:spLocks noGrp="1"/>
          </p:cNvSpPr>
          <p:nvPr>
            <p:ph sz="half" idx="1"/>
          </p:nvPr>
        </p:nvSpPr>
        <p:spPr>
          <a:xfrm>
            <a:off x="404813" y="5310188"/>
            <a:ext cx="3340100" cy="2609850"/>
          </a:xfrm>
        </p:spPr>
        <p:txBody>
          <a:bodyPr/>
          <a:lstStyle/>
          <a:p>
            <a:r>
              <a:rPr lang="en-US" sz="3200" smtClean="0">
                <a:latin typeface="Calibri" pitchFamily="34" charset="0"/>
              </a:rPr>
              <a:t>Queries</a:t>
            </a:r>
          </a:p>
          <a:p>
            <a:r>
              <a:rPr lang="en-US" sz="3200" smtClean="0">
                <a:latin typeface="Calibri" pitchFamily="34" charset="0"/>
              </a:rPr>
              <a:t>Updates</a:t>
            </a:r>
          </a:p>
          <a:p>
            <a:r>
              <a:rPr lang="en-US" sz="3200" smtClean="0">
                <a:latin typeface="Calibri" pitchFamily="34" charset="0"/>
              </a:rPr>
              <a:t>Peer-to-peer</a:t>
            </a:r>
          </a:p>
          <a:p>
            <a:r>
              <a:rPr lang="en-US" sz="3200" smtClean="0">
                <a:latin typeface="Calibri" pitchFamily="34" charset="0"/>
              </a:rPr>
              <a:t>Provenance</a:t>
            </a:r>
          </a:p>
          <a:p>
            <a:r>
              <a:rPr lang="en-US" sz="3200" smtClean="0">
                <a:latin typeface="Calibri" pitchFamily="34" charset="0"/>
              </a:rPr>
              <a:t>Access Control</a:t>
            </a:r>
          </a:p>
        </p:txBody>
      </p:sp>
      <p:sp>
        <p:nvSpPr>
          <p:cNvPr id="1029" name="Content Placeholder 3"/>
          <p:cNvSpPr>
            <a:spLocks noGrp="1"/>
          </p:cNvSpPr>
          <p:nvPr>
            <p:ph sz="half" idx="2"/>
          </p:nvPr>
        </p:nvSpPr>
        <p:spPr>
          <a:xfrm>
            <a:off x="3854450" y="5299075"/>
            <a:ext cx="3214688" cy="2511425"/>
          </a:xfrm>
        </p:spPr>
        <p:txBody>
          <a:bodyPr/>
          <a:lstStyle/>
          <a:p>
            <a:r>
              <a:rPr lang="en-US" sz="3200" smtClean="0">
                <a:latin typeface="Calibri" pitchFamily="34" charset="0"/>
              </a:rPr>
              <a:t>Integrity constraints</a:t>
            </a:r>
          </a:p>
          <a:p>
            <a:r>
              <a:rPr lang="en-US" sz="3200" smtClean="0">
                <a:latin typeface="Calibri" pitchFamily="34" charset="0"/>
              </a:rPr>
              <a:t>Synch logic</a:t>
            </a:r>
          </a:p>
          <a:p>
            <a:r>
              <a:rPr lang="en-US" sz="3200" smtClean="0">
                <a:latin typeface="Calibri" pitchFamily="34" charset="0"/>
              </a:rPr>
              <a:t>Business logic</a:t>
            </a:r>
          </a:p>
          <a:p>
            <a:r>
              <a:rPr lang="en-US" sz="3200" smtClean="0">
                <a:latin typeface="Calibri" pitchFamily="34" charset="0"/>
              </a:rPr>
              <a:t>Debugging</a:t>
            </a:r>
          </a:p>
        </p:txBody>
      </p:sp>
      <p:sp>
        <p:nvSpPr>
          <p:cNvPr id="1030" name="Content Placeholder 3"/>
          <p:cNvSpPr txBox="1">
            <a:spLocks/>
          </p:cNvSpPr>
          <p:nvPr/>
        </p:nvSpPr>
        <p:spPr bwMode="auto">
          <a:xfrm>
            <a:off x="7459663" y="5281613"/>
            <a:ext cx="3232150" cy="2609850"/>
          </a:xfrm>
          <a:prstGeom prst="rect">
            <a:avLst/>
          </a:prstGeom>
          <a:noFill/>
          <a:ln w="9525">
            <a:noFill/>
            <a:miter lim="800000"/>
            <a:headEnd/>
            <a:tailEnd/>
          </a:ln>
        </p:spPr>
        <p:txBody>
          <a:bodyPr lIns="0" tIns="0" rIns="0" bIns="0">
            <a:spAutoFit/>
          </a:bodyPr>
          <a:lstStyle/>
          <a:p>
            <a:pPr marL="417513" indent="-417513">
              <a:lnSpc>
                <a:spcPct val="90000"/>
              </a:lnSpc>
              <a:spcBef>
                <a:spcPct val="20000"/>
              </a:spcBef>
              <a:buSzPct val="90000"/>
              <a:buFontTx/>
              <a:buBlip>
                <a:blip r:embed="rId4"/>
              </a:buBlip>
            </a:pPr>
            <a:r>
              <a:rPr lang="en-US" sz="3200">
                <a:latin typeface="Calibri" pitchFamily="34" charset="0"/>
              </a:rPr>
              <a:t>Errors</a:t>
            </a:r>
          </a:p>
          <a:p>
            <a:pPr marL="417513" indent="-417513">
              <a:lnSpc>
                <a:spcPct val="90000"/>
              </a:lnSpc>
              <a:spcBef>
                <a:spcPct val="20000"/>
              </a:spcBef>
              <a:buSzPct val="90000"/>
              <a:buFontTx/>
              <a:buBlip>
                <a:blip r:embed="rId4"/>
              </a:buBlip>
            </a:pPr>
            <a:r>
              <a:rPr lang="en-US" sz="3200">
                <a:latin typeface="Calibri" pitchFamily="34" charset="0"/>
              </a:rPr>
              <a:t>Indexing</a:t>
            </a:r>
          </a:p>
          <a:p>
            <a:pPr marL="417513" indent="-417513">
              <a:lnSpc>
                <a:spcPct val="90000"/>
              </a:lnSpc>
              <a:spcBef>
                <a:spcPct val="20000"/>
              </a:spcBef>
              <a:buSzPct val="90000"/>
              <a:buFontTx/>
              <a:buBlip>
                <a:blip r:embed="rId4"/>
              </a:buBlip>
            </a:pPr>
            <a:r>
              <a:rPr lang="en-US" sz="3200">
                <a:latin typeface="Calibri" pitchFamily="34" charset="0"/>
              </a:rPr>
              <a:t>Notifications</a:t>
            </a:r>
          </a:p>
          <a:p>
            <a:pPr marL="417513" indent="-417513">
              <a:lnSpc>
                <a:spcPct val="90000"/>
              </a:lnSpc>
              <a:spcBef>
                <a:spcPct val="20000"/>
              </a:spcBef>
              <a:buSzPct val="90000"/>
              <a:buFontTx/>
              <a:buBlip>
                <a:blip r:embed="rId4"/>
              </a:buBlip>
            </a:pPr>
            <a:r>
              <a:rPr lang="en-US" sz="3200">
                <a:latin typeface="Calibri" pitchFamily="34" charset="0"/>
              </a:rPr>
              <a:t>Batch loading</a:t>
            </a:r>
          </a:p>
          <a:p>
            <a:pPr marL="417513" indent="-417513">
              <a:lnSpc>
                <a:spcPct val="90000"/>
              </a:lnSpc>
              <a:spcBef>
                <a:spcPct val="20000"/>
              </a:spcBef>
              <a:buSzPct val="90000"/>
              <a:buFontTx/>
              <a:buBlip>
                <a:blip r:embed="rId4"/>
              </a:buBlip>
            </a:pPr>
            <a:r>
              <a:rPr lang="en-US" sz="3200">
                <a:latin typeface="Calibri" pitchFamily="34" charset="0"/>
              </a:rPr>
              <a:t>Data exchange</a:t>
            </a:r>
          </a:p>
        </p:txBody>
      </p:sp>
      <p:grpSp>
        <p:nvGrpSpPr>
          <p:cNvPr id="1031" name="Group 30"/>
          <p:cNvGrpSpPr>
            <a:grpSpLocks/>
          </p:cNvGrpSpPr>
          <p:nvPr/>
        </p:nvGrpSpPr>
        <p:grpSpPr bwMode="auto">
          <a:xfrm>
            <a:off x="809625" y="1885950"/>
            <a:ext cx="9301163" cy="3322638"/>
            <a:chOff x="808892" y="1752600"/>
            <a:chExt cx="9302262" cy="3322027"/>
          </a:xfrm>
        </p:grpSpPr>
        <p:sp>
          <p:nvSpPr>
            <p:cNvPr id="36" name="Rectangle 35"/>
            <p:cNvSpPr/>
            <p:nvPr/>
          </p:nvSpPr>
          <p:spPr bwMode="auto">
            <a:xfrm>
              <a:off x="808892" y="1752600"/>
              <a:ext cx="9302262" cy="3322027"/>
            </a:xfrm>
            <a:prstGeom prst="rect">
              <a:avLst/>
            </a:prstGeom>
            <a:solidFill>
              <a:schemeClr val="accent2">
                <a:lumMod val="20000"/>
                <a:lumOff val="80000"/>
              </a:schemeClr>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09728" tIns="54864" rIns="109728" bIns="54864" anchor="ctr"/>
            <a:lstStyle/>
            <a:p>
              <a:pPr algn="ctr">
                <a:defRPr/>
              </a:pPr>
              <a:endParaRPr lang="en-US" sz="2800" dirty="0">
                <a:solidFill>
                  <a:schemeClr val="tx1"/>
                </a:solidFill>
                <a:effectLst>
                  <a:outerShdw blurRad="38100" dist="38100" dir="2700000" algn="tl">
                    <a:srgbClr val="000000">
                      <a:alpha val="43137"/>
                    </a:srgbClr>
                  </a:outerShdw>
                </a:effectLst>
                <a:latin typeface="Calibri" pitchFamily="34" charset="0"/>
              </a:endParaRPr>
            </a:p>
          </p:txBody>
        </p:sp>
        <p:grpSp>
          <p:nvGrpSpPr>
            <p:cNvPr id="1034" name="Group 26"/>
            <p:cNvGrpSpPr>
              <a:grpSpLocks/>
            </p:cNvGrpSpPr>
            <p:nvPr/>
          </p:nvGrpSpPr>
          <p:grpSpPr bwMode="auto">
            <a:xfrm>
              <a:off x="949567" y="1766301"/>
              <a:ext cx="9091248" cy="3162316"/>
              <a:chOff x="967152" y="1701824"/>
              <a:chExt cx="9091248" cy="3162316"/>
            </a:xfrm>
          </p:grpSpPr>
          <p:pic>
            <p:nvPicPr>
              <p:cNvPr id="1037" name="Picture 8"/>
              <p:cNvPicPr>
                <a:picLocks noChangeArrowheads="1"/>
              </p:cNvPicPr>
              <p:nvPr/>
            </p:nvPicPr>
            <p:blipFill>
              <a:blip r:embed="rId5"/>
              <a:srcRect/>
              <a:stretch>
                <a:fillRect/>
              </a:stretch>
            </p:blipFill>
            <p:spPr bwMode="auto">
              <a:xfrm>
                <a:off x="6770079" y="3672651"/>
                <a:ext cx="2303585" cy="1191489"/>
              </a:xfrm>
              <a:prstGeom prst="rect">
                <a:avLst/>
              </a:prstGeom>
              <a:noFill/>
              <a:ln w="12700">
                <a:solidFill>
                  <a:srgbClr val="330066"/>
                </a:solidFill>
                <a:miter lim="800000"/>
                <a:headEnd/>
                <a:tailEnd/>
              </a:ln>
            </p:spPr>
          </p:pic>
          <p:graphicFrame>
            <p:nvGraphicFramePr>
              <p:cNvPr id="1026" name="Object 2"/>
              <p:cNvGraphicFramePr>
                <a:graphicFrameLocks/>
              </p:cNvGraphicFramePr>
              <p:nvPr/>
            </p:nvGraphicFramePr>
            <p:xfrm>
              <a:off x="1712325" y="3650801"/>
              <a:ext cx="2296968" cy="1183161"/>
            </p:xfrm>
            <a:graphic>
              <a:graphicData uri="http://schemas.openxmlformats.org/presentationml/2006/ole">
                <p:oleObj spid="_x0000_s1026" name="VISIO Drawing" r:id="rId6" imgW="4146480" imgH="3808080" progId="">
                  <p:embed/>
                </p:oleObj>
              </a:graphicData>
            </a:graphic>
          </p:graphicFrame>
          <p:sp>
            <p:nvSpPr>
              <p:cNvPr id="7" name="Left-Right Arrow 6"/>
              <p:cNvSpPr/>
              <p:nvPr/>
            </p:nvSpPr>
            <p:spPr bwMode="auto">
              <a:xfrm>
                <a:off x="4167553" y="3703558"/>
                <a:ext cx="2461846" cy="1125416"/>
              </a:xfrm>
              <a:prstGeom prst="lef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109728" tIns="54864" rIns="109728" bIns="54864" anchor="ctr"/>
              <a:lstStyle/>
              <a:p>
                <a:pPr algn="ctr">
                  <a:defRPr/>
                </a:pPr>
                <a:endParaRPr lang="en-US" sz="2800" dirty="0">
                  <a:effectLst>
                    <a:outerShdw blurRad="38100" dist="38100" dir="2700000" algn="tl">
                      <a:srgbClr val="000000">
                        <a:alpha val="43137"/>
                      </a:srgbClr>
                    </a:outerShdw>
                  </a:effectLst>
                  <a:latin typeface="Calibri" pitchFamily="34" charset="0"/>
                </a:endParaRPr>
              </a:p>
            </p:txBody>
          </p:sp>
          <p:sp>
            <p:nvSpPr>
              <p:cNvPr id="8" name="TextBox 7"/>
              <p:cNvSpPr txBox="1"/>
              <p:nvPr/>
            </p:nvSpPr>
            <p:spPr>
              <a:xfrm>
                <a:off x="4397187" y="3878469"/>
                <a:ext cx="1894111" cy="647581"/>
              </a:xfrm>
              <a:prstGeom prst="rect">
                <a:avLst/>
              </a:prstGeom>
              <a:noFill/>
            </p:spPr>
            <p:txBody>
              <a:bodyPr wrap="none">
                <a:spAutoFit/>
              </a:bodyPr>
              <a:lstStyle/>
              <a:p>
                <a:pPr defTabSz="1097280" fontAlgn="auto">
                  <a:spcBef>
                    <a:spcPts val="0"/>
                  </a:spcBef>
                  <a:spcAft>
                    <a:spcPts val="0"/>
                  </a:spcAft>
                  <a:defRPr/>
                </a:pPr>
                <a:r>
                  <a:rPr lang="en-US" sz="3600" b="1" dirty="0">
                    <a:solidFill>
                      <a:schemeClr val="bg1">
                        <a:lumMod val="95000"/>
                        <a:lumOff val="5000"/>
                      </a:schemeClr>
                    </a:solidFill>
                    <a:latin typeface="Calibri" pitchFamily="34" charset="0"/>
                    <a:cs typeface="Arial" pitchFamily="34" charset="0"/>
                  </a:rPr>
                  <a:t>Mapping</a:t>
                </a:r>
              </a:p>
            </p:txBody>
          </p:sp>
          <p:grpSp>
            <p:nvGrpSpPr>
              <p:cNvPr id="1042" name="Group 10"/>
              <p:cNvGrpSpPr>
                <a:grpSpLocks/>
              </p:cNvGrpSpPr>
              <p:nvPr/>
            </p:nvGrpSpPr>
            <p:grpSpPr bwMode="auto">
              <a:xfrm>
                <a:off x="967152" y="2648477"/>
                <a:ext cx="3798278" cy="949572"/>
                <a:chOff x="3006968" y="1389182"/>
                <a:chExt cx="3798278" cy="949572"/>
              </a:xfrm>
            </p:grpSpPr>
            <p:sp>
              <p:nvSpPr>
                <p:cNvPr id="10" name="Down Arrow Callout 9"/>
                <p:cNvSpPr/>
                <p:nvPr/>
              </p:nvSpPr>
              <p:spPr bwMode="auto">
                <a:xfrm>
                  <a:off x="3007598" y="1424008"/>
                  <a:ext cx="3673909" cy="914232"/>
                </a:xfrm>
                <a:prstGeom prst="downArrowCallou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09728" tIns="54864" rIns="109728" bIns="54864" anchor="ctr"/>
                <a:lstStyle/>
                <a:p>
                  <a:pPr algn="ctr">
                    <a:defRPr/>
                  </a:pPr>
                  <a:endParaRPr lang="en-US" sz="2800" dirty="0">
                    <a:solidFill>
                      <a:schemeClr val="tx1"/>
                    </a:solidFill>
                    <a:effectLst>
                      <a:outerShdw blurRad="38100" dist="38100" dir="2700000" algn="tl">
                        <a:srgbClr val="000000">
                          <a:alpha val="43137"/>
                        </a:srgbClr>
                      </a:outerShdw>
                    </a:effectLst>
                    <a:latin typeface="Calibri" pitchFamily="34" charset="0"/>
                  </a:endParaRPr>
                </a:p>
              </p:txBody>
            </p:sp>
            <p:sp>
              <p:nvSpPr>
                <p:cNvPr id="1071" name="TextBox 8"/>
                <p:cNvSpPr txBox="1">
                  <a:spLocks noChangeArrowheads="1"/>
                </p:cNvSpPr>
                <p:nvPr/>
              </p:nvSpPr>
              <p:spPr bwMode="auto">
                <a:xfrm>
                  <a:off x="3024546" y="1389182"/>
                  <a:ext cx="3780700" cy="584775"/>
                </a:xfrm>
                <a:prstGeom prst="rect">
                  <a:avLst/>
                </a:prstGeom>
                <a:noFill/>
                <a:ln w="9525">
                  <a:noFill/>
                  <a:miter lim="800000"/>
                  <a:headEnd/>
                  <a:tailEnd/>
                </a:ln>
              </p:spPr>
              <p:txBody>
                <a:bodyPr>
                  <a:spAutoFit/>
                </a:bodyPr>
                <a:lstStyle/>
                <a:p>
                  <a:r>
                    <a:rPr lang="en-US" sz="3200" i="1">
                      <a:latin typeface="Calibri" pitchFamily="34" charset="0"/>
                    </a:rPr>
                    <a:t>Actions &amp; Constraints</a:t>
                  </a:r>
                </a:p>
              </p:txBody>
            </p:sp>
          </p:grpSp>
          <p:grpSp>
            <p:nvGrpSpPr>
              <p:cNvPr id="1043" name="Group 11"/>
              <p:cNvGrpSpPr>
                <a:grpSpLocks/>
              </p:cNvGrpSpPr>
              <p:nvPr/>
            </p:nvGrpSpPr>
            <p:grpSpPr bwMode="auto">
              <a:xfrm>
                <a:off x="6260122" y="2666060"/>
                <a:ext cx="3798278" cy="949572"/>
                <a:chOff x="3006968" y="1389182"/>
                <a:chExt cx="3798278" cy="949572"/>
              </a:xfrm>
            </p:grpSpPr>
            <p:sp>
              <p:nvSpPr>
                <p:cNvPr id="13" name="Down Arrow Callout 12"/>
                <p:cNvSpPr/>
                <p:nvPr/>
              </p:nvSpPr>
              <p:spPr bwMode="auto">
                <a:xfrm>
                  <a:off x="3007978" y="1423884"/>
                  <a:ext cx="3673909" cy="914232"/>
                </a:xfrm>
                <a:prstGeom prst="downArrowCallou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09728" tIns="54864" rIns="109728" bIns="54864" anchor="ctr"/>
                <a:lstStyle/>
                <a:p>
                  <a:pPr algn="ctr">
                    <a:defRPr/>
                  </a:pPr>
                  <a:endParaRPr lang="en-US" sz="2800" dirty="0">
                    <a:solidFill>
                      <a:schemeClr val="tx1"/>
                    </a:solidFill>
                    <a:effectLst>
                      <a:outerShdw blurRad="38100" dist="38100" dir="2700000" algn="tl">
                        <a:srgbClr val="000000">
                          <a:alpha val="43137"/>
                        </a:srgbClr>
                      </a:outerShdw>
                    </a:effectLst>
                    <a:latin typeface="Calibri" pitchFamily="34" charset="0"/>
                  </a:endParaRPr>
                </a:p>
              </p:txBody>
            </p:sp>
            <p:sp>
              <p:nvSpPr>
                <p:cNvPr id="1069" name="TextBox 13"/>
                <p:cNvSpPr txBox="1">
                  <a:spLocks noChangeArrowheads="1"/>
                </p:cNvSpPr>
                <p:nvPr/>
              </p:nvSpPr>
              <p:spPr bwMode="auto">
                <a:xfrm>
                  <a:off x="3024546" y="1389182"/>
                  <a:ext cx="3780700" cy="584775"/>
                </a:xfrm>
                <a:prstGeom prst="rect">
                  <a:avLst/>
                </a:prstGeom>
                <a:noFill/>
                <a:ln w="9525">
                  <a:noFill/>
                  <a:miter lim="800000"/>
                  <a:headEnd/>
                  <a:tailEnd/>
                </a:ln>
              </p:spPr>
              <p:txBody>
                <a:bodyPr>
                  <a:spAutoFit/>
                </a:bodyPr>
                <a:lstStyle/>
                <a:p>
                  <a:r>
                    <a:rPr lang="en-US" sz="3200" i="1">
                      <a:latin typeface="Calibri" pitchFamily="34" charset="0"/>
                    </a:rPr>
                    <a:t>Actions &amp; Constraints</a:t>
                  </a:r>
                </a:p>
              </p:txBody>
            </p:sp>
          </p:grpSp>
          <p:grpSp>
            <p:nvGrpSpPr>
              <p:cNvPr id="1044" name="Group 30"/>
              <p:cNvGrpSpPr>
                <a:grpSpLocks/>
              </p:cNvGrpSpPr>
              <p:nvPr/>
            </p:nvGrpSpPr>
            <p:grpSpPr bwMode="auto">
              <a:xfrm>
                <a:off x="4712676" y="2588031"/>
                <a:ext cx="1436441" cy="904508"/>
                <a:chOff x="4484080" y="1557337"/>
                <a:chExt cx="1436441" cy="580292"/>
              </a:xfrm>
            </p:grpSpPr>
            <p:grpSp>
              <p:nvGrpSpPr>
                <p:cNvPr id="1046" name="Group 29"/>
                <p:cNvGrpSpPr>
                  <a:grpSpLocks/>
                </p:cNvGrpSpPr>
                <p:nvPr/>
              </p:nvGrpSpPr>
              <p:grpSpPr bwMode="auto">
                <a:xfrm>
                  <a:off x="4936153" y="1574922"/>
                  <a:ext cx="984368" cy="562707"/>
                  <a:chOff x="4373446" y="1451830"/>
                  <a:chExt cx="984368" cy="562707"/>
                </a:xfrm>
              </p:grpSpPr>
              <p:sp>
                <p:nvSpPr>
                  <p:cNvPr id="22" name="Rectangle 21"/>
                  <p:cNvSpPr/>
                  <p:nvPr/>
                </p:nvSpPr>
                <p:spPr bwMode="auto">
                  <a:xfrm>
                    <a:off x="4829911" y="1590674"/>
                    <a:ext cx="76200" cy="276225"/>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109728" tIns="54864" rIns="109728" bIns="54864" anchor="ctr"/>
                  <a:lstStyle/>
                  <a:p>
                    <a:pPr algn="ctr">
                      <a:defRPr/>
                    </a:pPr>
                    <a:endParaRPr lang="en-US" sz="2800" dirty="0">
                      <a:effectLst>
                        <a:outerShdw blurRad="38100" dist="38100" dir="2700000" algn="tl">
                          <a:srgbClr val="000000">
                            <a:alpha val="43137"/>
                          </a:srgbClr>
                        </a:outerShdw>
                      </a:effectLst>
                      <a:latin typeface="Calibri" pitchFamily="34" charset="0"/>
                    </a:endParaRPr>
                  </a:p>
                </p:txBody>
              </p:sp>
              <p:sp>
                <p:nvSpPr>
                  <p:cNvPr id="23" name="Right Arrow 22"/>
                  <p:cNvSpPr/>
                  <p:nvPr/>
                </p:nvSpPr>
                <p:spPr bwMode="auto">
                  <a:xfrm>
                    <a:off x="4958864" y="1451830"/>
                    <a:ext cx="398950" cy="56270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109728" tIns="54864" rIns="109728" bIns="54864" anchor="ctr"/>
                  <a:lstStyle/>
                  <a:p>
                    <a:pPr algn="ctr">
                      <a:defRPr/>
                    </a:pPr>
                    <a:endParaRPr lang="en-US" sz="2800" dirty="0">
                      <a:effectLst>
                        <a:outerShdw blurRad="38100" dist="38100" dir="2700000" algn="tl">
                          <a:srgbClr val="000000">
                            <a:alpha val="43137"/>
                          </a:srgbClr>
                        </a:outerShdw>
                      </a:effectLst>
                      <a:latin typeface="Calibri" pitchFamily="34" charset="0"/>
                    </a:endParaRPr>
                  </a:p>
                </p:txBody>
              </p:sp>
              <p:sp>
                <p:nvSpPr>
                  <p:cNvPr id="24" name="Rectangle 23"/>
                  <p:cNvSpPr/>
                  <p:nvPr/>
                </p:nvSpPr>
                <p:spPr bwMode="auto">
                  <a:xfrm>
                    <a:off x="4715611" y="1590674"/>
                    <a:ext cx="76200" cy="276225"/>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109728" tIns="54864" rIns="109728" bIns="54864" anchor="ctr"/>
                  <a:lstStyle/>
                  <a:p>
                    <a:pPr algn="ctr">
                      <a:defRPr/>
                    </a:pPr>
                    <a:endParaRPr lang="en-US" sz="2800" dirty="0">
                      <a:effectLst>
                        <a:outerShdw blurRad="38100" dist="38100" dir="2700000" algn="tl">
                          <a:srgbClr val="000000">
                            <a:alpha val="43137"/>
                          </a:srgbClr>
                        </a:outerShdw>
                      </a:effectLst>
                      <a:latin typeface="Calibri" pitchFamily="34" charset="0"/>
                    </a:endParaRPr>
                  </a:p>
                </p:txBody>
              </p:sp>
              <p:sp>
                <p:nvSpPr>
                  <p:cNvPr id="25" name="Rectangle 24"/>
                  <p:cNvSpPr/>
                  <p:nvPr/>
                </p:nvSpPr>
                <p:spPr bwMode="auto">
                  <a:xfrm>
                    <a:off x="4606074" y="1590674"/>
                    <a:ext cx="76200" cy="276225"/>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109728" tIns="54864" rIns="109728" bIns="54864" anchor="ctr"/>
                  <a:lstStyle/>
                  <a:p>
                    <a:pPr algn="ctr">
                      <a:defRPr/>
                    </a:pPr>
                    <a:endParaRPr lang="en-US" sz="2800" dirty="0">
                      <a:effectLst>
                        <a:outerShdw blurRad="38100" dist="38100" dir="2700000" algn="tl">
                          <a:srgbClr val="000000">
                            <a:alpha val="43137"/>
                          </a:srgbClr>
                        </a:outerShdw>
                      </a:effectLst>
                      <a:latin typeface="Calibri" pitchFamily="34" charset="0"/>
                    </a:endParaRPr>
                  </a:p>
                </p:txBody>
              </p:sp>
              <p:sp>
                <p:nvSpPr>
                  <p:cNvPr id="26" name="Rectangle 25"/>
                  <p:cNvSpPr/>
                  <p:nvPr/>
                </p:nvSpPr>
                <p:spPr bwMode="auto">
                  <a:xfrm>
                    <a:off x="4491774" y="1590674"/>
                    <a:ext cx="76200" cy="276225"/>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109728" tIns="54864" rIns="109728" bIns="54864" anchor="ctr"/>
                  <a:lstStyle/>
                  <a:p>
                    <a:pPr algn="ctr">
                      <a:defRPr/>
                    </a:pPr>
                    <a:endParaRPr lang="en-US" sz="2800" dirty="0">
                      <a:effectLst>
                        <a:outerShdw blurRad="38100" dist="38100" dir="2700000" algn="tl">
                          <a:srgbClr val="000000">
                            <a:alpha val="43137"/>
                          </a:srgbClr>
                        </a:outerShdw>
                      </a:effectLst>
                      <a:latin typeface="Calibri" pitchFamily="34" charset="0"/>
                    </a:endParaRPr>
                  </a:p>
                </p:txBody>
              </p:sp>
              <p:sp>
                <p:nvSpPr>
                  <p:cNvPr id="28" name="Rectangle 27"/>
                  <p:cNvSpPr/>
                  <p:nvPr/>
                </p:nvSpPr>
                <p:spPr bwMode="auto">
                  <a:xfrm>
                    <a:off x="4373446" y="1585911"/>
                    <a:ext cx="76200" cy="276225"/>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109728" tIns="54864" rIns="109728" bIns="54864" anchor="ctr"/>
                  <a:lstStyle/>
                  <a:p>
                    <a:pPr algn="ctr">
                      <a:defRPr/>
                    </a:pPr>
                    <a:endParaRPr lang="en-US" sz="2800" dirty="0">
                      <a:effectLst>
                        <a:outerShdw blurRad="38100" dist="38100" dir="2700000" algn="tl">
                          <a:srgbClr val="000000">
                            <a:alpha val="43137"/>
                          </a:srgbClr>
                        </a:outerShdw>
                      </a:effectLst>
                      <a:latin typeface="Calibri" pitchFamily="34" charset="0"/>
                    </a:endParaRPr>
                  </a:p>
                </p:txBody>
              </p:sp>
            </p:grpSp>
            <p:sp>
              <p:nvSpPr>
                <p:cNvPr id="29" name="Right Arrow 28"/>
                <p:cNvSpPr/>
                <p:nvPr/>
              </p:nvSpPr>
              <p:spPr bwMode="auto">
                <a:xfrm flipH="1">
                  <a:off x="4484080" y="1557337"/>
                  <a:ext cx="398950" cy="562707"/>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109728" tIns="54864" rIns="109728" bIns="54864" anchor="ctr"/>
                <a:lstStyle/>
                <a:p>
                  <a:pPr algn="ctr">
                    <a:defRPr/>
                  </a:pPr>
                  <a:endParaRPr lang="en-US" sz="2800" dirty="0">
                    <a:effectLst>
                      <a:outerShdw blurRad="38100" dist="38100" dir="2700000" algn="tl">
                        <a:srgbClr val="000000">
                          <a:alpha val="43137"/>
                        </a:srgbClr>
                      </a:outerShdw>
                    </a:effectLst>
                    <a:latin typeface="Calibri" pitchFamily="34" charset="0"/>
                  </a:endParaRPr>
                </a:p>
              </p:txBody>
            </p:sp>
          </p:grpSp>
          <p:sp>
            <p:nvSpPr>
              <p:cNvPr id="32" name="Rectangle 31"/>
              <p:cNvSpPr/>
              <p:nvPr/>
            </p:nvSpPr>
            <p:spPr>
              <a:xfrm>
                <a:off x="4085307" y="1701824"/>
                <a:ext cx="2649095" cy="1077218"/>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defTabSz="1097280" fontAlgn="auto">
                  <a:spcBef>
                    <a:spcPts val="0"/>
                  </a:spcBef>
                  <a:spcAft>
                    <a:spcPts val="0"/>
                  </a:spcAft>
                  <a:defRPr/>
                </a:pPr>
                <a:r>
                  <a:rPr lang="en-US" sz="3200" b="1" i="1" dirty="0">
                    <a:ln/>
                    <a:solidFill>
                      <a:schemeClr val="bg1">
                        <a:lumMod val="95000"/>
                        <a:lumOff val="5000"/>
                      </a:schemeClr>
                    </a:solidFill>
                    <a:latin typeface="Calibri" pitchFamily="34" charset="0"/>
                    <a:cs typeface="+mn-cs"/>
                  </a:rPr>
                  <a:t>Interpret or</a:t>
                </a:r>
              </a:p>
              <a:p>
                <a:pPr algn="ctr" defTabSz="1097280" fontAlgn="auto">
                  <a:spcBef>
                    <a:spcPts val="0"/>
                  </a:spcBef>
                  <a:spcAft>
                    <a:spcPts val="0"/>
                  </a:spcAft>
                  <a:defRPr/>
                </a:pPr>
                <a:r>
                  <a:rPr lang="en-US" sz="3200" b="1" i="1" dirty="0">
                    <a:ln/>
                    <a:solidFill>
                      <a:schemeClr val="bg1">
                        <a:lumMod val="95000"/>
                        <a:lumOff val="5000"/>
                      </a:schemeClr>
                    </a:solidFill>
                    <a:latin typeface="Calibri" pitchFamily="34" charset="0"/>
                    <a:cs typeface="+mn-cs"/>
                  </a:rPr>
                  <a:t> Compile</a:t>
                </a:r>
              </a:p>
            </p:txBody>
          </p:sp>
        </p:grpSp>
        <p:sp>
          <p:nvSpPr>
            <p:cNvPr id="33" name="Rectangle 32"/>
            <p:cNvSpPr/>
            <p:nvPr/>
          </p:nvSpPr>
          <p:spPr>
            <a:xfrm>
              <a:off x="1926624" y="1979571"/>
              <a:ext cx="1411455" cy="645993"/>
            </a:xfrm>
            <a:prstGeom prst="rect">
              <a:avLst/>
            </a:prstGeom>
          </p:spPr>
          <p:txBody>
            <a:bodyPr wrap="none">
              <a:spAutoFit/>
            </a:bodyPr>
            <a:lstStyle/>
            <a:p>
              <a:pPr defTabSz="1097280" fontAlgn="auto">
                <a:spcBef>
                  <a:spcPts val="0"/>
                </a:spcBef>
                <a:spcAft>
                  <a:spcPts val="0"/>
                </a:spcAft>
                <a:defRPr/>
              </a:pPr>
              <a:r>
                <a:rPr lang="en-US" sz="3600" b="1" i="1" dirty="0">
                  <a:ln/>
                  <a:solidFill>
                    <a:schemeClr val="bg1">
                      <a:lumMod val="95000"/>
                      <a:lumOff val="5000"/>
                    </a:schemeClr>
                  </a:solidFill>
                  <a:latin typeface="Calibri" pitchFamily="34" charset="0"/>
                  <a:cs typeface="+mn-cs"/>
                </a:rPr>
                <a:t>Target</a:t>
              </a:r>
              <a:endParaRPr lang="en-US" sz="3200" dirty="0">
                <a:solidFill>
                  <a:schemeClr val="bg1">
                    <a:lumMod val="95000"/>
                    <a:lumOff val="5000"/>
                  </a:schemeClr>
                </a:solidFill>
                <a:latin typeface="Calibri" pitchFamily="34" charset="0"/>
                <a:cs typeface="+mn-cs"/>
              </a:endParaRPr>
            </a:p>
          </p:txBody>
        </p:sp>
        <p:sp>
          <p:nvSpPr>
            <p:cNvPr id="34" name="Rectangle 33"/>
            <p:cNvSpPr/>
            <p:nvPr/>
          </p:nvSpPr>
          <p:spPr>
            <a:xfrm>
              <a:off x="7377156" y="2031949"/>
              <a:ext cx="1462260" cy="645994"/>
            </a:xfrm>
            <a:prstGeom prst="rect">
              <a:avLst/>
            </a:prstGeom>
          </p:spPr>
          <p:txBody>
            <a:bodyPr wrap="none">
              <a:spAutoFit/>
            </a:bodyPr>
            <a:lstStyle/>
            <a:p>
              <a:pPr defTabSz="1097280" fontAlgn="auto">
                <a:spcBef>
                  <a:spcPts val="0"/>
                </a:spcBef>
                <a:spcAft>
                  <a:spcPts val="0"/>
                </a:spcAft>
                <a:defRPr/>
              </a:pPr>
              <a:r>
                <a:rPr lang="en-US" sz="3600" b="1" i="1" dirty="0">
                  <a:ln/>
                  <a:solidFill>
                    <a:schemeClr val="bg1">
                      <a:lumMod val="95000"/>
                      <a:lumOff val="5000"/>
                    </a:schemeClr>
                  </a:solidFill>
                  <a:latin typeface="Calibri" pitchFamily="34" charset="0"/>
                  <a:cs typeface="+mn-cs"/>
                </a:rPr>
                <a:t>Source</a:t>
              </a:r>
              <a:endParaRPr lang="en-US" sz="3200" dirty="0">
                <a:solidFill>
                  <a:schemeClr val="bg1">
                    <a:lumMod val="95000"/>
                    <a:lumOff val="5000"/>
                  </a:schemeClr>
                </a:solidFill>
                <a:latin typeface="Calibri" pitchFamily="34" charset="0"/>
                <a:cs typeface="+mn-cs"/>
              </a:endParaRPr>
            </a:p>
          </p:txBody>
        </p:sp>
      </p:grpSp>
      <p:sp>
        <p:nvSpPr>
          <p:cNvPr id="37" name="Slide Number Placeholder 36"/>
          <p:cNvSpPr>
            <a:spLocks noGrp="1"/>
          </p:cNvSpPr>
          <p:nvPr>
            <p:ph type="sldNum" sz="quarter" idx="10"/>
          </p:nvPr>
        </p:nvSpPr>
        <p:spPr/>
        <p:txBody>
          <a:bodyPr/>
          <a:lstStyle/>
          <a:p>
            <a:pPr>
              <a:defRPr/>
            </a:pPr>
            <a:fld id="{94A72940-4C3C-4A6B-840C-382F5A0BF57B}" type="slidenum">
              <a:rPr lang="en-US"/>
              <a:pPr>
                <a:defRPr/>
              </a:pPr>
              <a:t>4</a:t>
            </a:fld>
            <a:endParaRPr lang="en-US"/>
          </a:p>
        </p:txBody>
      </p:sp>
    </p:spTree>
  </p:cSld>
  <p:clrMapOvr>
    <a:masterClrMapping/>
  </p:clrMapOvr>
  <p:transition advTm="74881">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bwMode="auto">
          <a:xfrm>
            <a:off x="5921375" y="2647950"/>
            <a:ext cx="3819525" cy="33528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09728" tIns="54864" rIns="109728" bIns="54864" anchor="ctr"/>
          <a:lstStyle/>
          <a:p>
            <a:pPr algn="ctr">
              <a:defRPr/>
            </a:pP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21" name="Rectangle 20"/>
          <p:cNvSpPr/>
          <p:nvPr/>
        </p:nvSpPr>
        <p:spPr bwMode="auto">
          <a:xfrm>
            <a:off x="723900" y="2609850"/>
            <a:ext cx="4610100" cy="34290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09728" tIns="54864" rIns="109728" bIns="54864" anchor="ctr"/>
          <a:lstStyle/>
          <a:p>
            <a:pPr algn="ctr">
              <a:defRPr/>
            </a:pP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Title 1"/>
          <p:cNvSpPr>
            <a:spLocks noGrp="1"/>
          </p:cNvSpPr>
          <p:nvPr>
            <p:ph type="title"/>
          </p:nvPr>
        </p:nvSpPr>
        <p:spPr>
          <a:xfrm>
            <a:off x="514350" y="200025"/>
            <a:ext cx="10058400" cy="1412694"/>
          </a:xfrm>
        </p:spPr>
        <p:txBody>
          <a:bodyPr/>
          <a:lstStyle/>
          <a:p>
            <a:pPr defTabSz="1096876">
              <a:defRPr/>
            </a:pPr>
            <a:r>
              <a:rPr sz="5400" smtClean="0">
                <a:latin typeface="Arial" pitchFamily="34" charset="0"/>
                <a:cs typeface="Arial" pitchFamily="34" charset="0"/>
              </a:rPr>
              <a:t>Example</a:t>
            </a:r>
            <a:br>
              <a:rPr sz="5400" smtClean="0">
                <a:latin typeface="Arial" pitchFamily="34" charset="0"/>
                <a:cs typeface="Arial" pitchFamily="34" charset="0"/>
              </a:rPr>
            </a:br>
            <a:r>
              <a:rPr sz="4800" smtClean="0">
                <a:latin typeface="Arial" pitchFamily="34" charset="0"/>
                <a:cs typeface="Arial" pitchFamily="34" charset="0"/>
              </a:rPr>
              <a:t>Map target constraints to source constraints</a:t>
            </a:r>
            <a:endParaRPr sz="5400">
              <a:latin typeface="Arial" pitchFamily="34" charset="0"/>
              <a:cs typeface="Arial" pitchFamily="34" charset="0"/>
            </a:endParaRPr>
          </a:p>
        </p:txBody>
      </p:sp>
      <p:sp>
        <p:nvSpPr>
          <p:cNvPr id="18437" name="TextBox 3"/>
          <p:cNvSpPr txBox="1">
            <a:spLocks noChangeArrowheads="1"/>
          </p:cNvSpPr>
          <p:nvPr/>
        </p:nvSpPr>
        <p:spPr bwMode="auto">
          <a:xfrm>
            <a:off x="2209800" y="2752725"/>
            <a:ext cx="1217613" cy="523875"/>
          </a:xfrm>
          <a:prstGeom prst="rect">
            <a:avLst/>
          </a:prstGeom>
          <a:noFill/>
          <a:ln w="15875">
            <a:solidFill>
              <a:schemeClr val="tx1"/>
            </a:solidFill>
            <a:miter lim="800000"/>
            <a:headEnd/>
            <a:tailEnd/>
          </a:ln>
        </p:spPr>
        <p:txBody>
          <a:bodyPr wrap="none">
            <a:spAutoFit/>
          </a:bodyPr>
          <a:lstStyle/>
          <a:p>
            <a:r>
              <a:rPr lang="en-US" sz="2800"/>
              <a:t>Class</a:t>
            </a:r>
            <a:r>
              <a:rPr lang="en-US" sz="2800" baseline="-25000"/>
              <a:t>0</a:t>
            </a:r>
            <a:endParaRPr lang="en-US" sz="2800"/>
          </a:p>
        </p:txBody>
      </p:sp>
      <p:sp>
        <p:nvSpPr>
          <p:cNvPr id="18438" name="TextBox 4"/>
          <p:cNvSpPr txBox="1">
            <a:spLocks noChangeArrowheads="1"/>
          </p:cNvSpPr>
          <p:nvPr/>
        </p:nvSpPr>
        <p:spPr bwMode="auto">
          <a:xfrm>
            <a:off x="1152525" y="3914775"/>
            <a:ext cx="1217613" cy="523875"/>
          </a:xfrm>
          <a:prstGeom prst="rect">
            <a:avLst/>
          </a:prstGeom>
          <a:noFill/>
          <a:ln w="15875">
            <a:solidFill>
              <a:schemeClr val="tx1"/>
            </a:solidFill>
            <a:miter lim="800000"/>
            <a:headEnd/>
            <a:tailEnd/>
          </a:ln>
        </p:spPr>
        <p:txBody>
          <a:bodyPr wrap="none">
            <a:spAutoFit/>
          </a:bodyPr>
          <a:lstStyle/>
          <a:p>
            <a:r>
              <a:rPr lang="en-US" sz="2800"/>
              <a:t>Class</a:t>
            </a:r>
            <a:r>
              <a:rPr lang="en-US" sz="2800" baseline="-25000"/>
              <a:t>1</a:t>
            </a:r>
            <a:endParaRPr lang="en-US" sz="2800"/>
          </a:p>
        </p:txBody>
      </p:sp>
      <p:sp>
        <p:nvSpPr>
          <p:cNvPr id="18439" name="TextBox 5"/>
          <p:cNvSpPr txBox="1">
            <a:spLocks noChangeArrowheads="1"/>
          </p:cNvSpPr>
          <p:nvPr/>
        </p:nvSpPr>
        <p:spPr bwMode="auto">
          <a:xfrm>
            <a:off x="2762250" y="3933825"/>
            <a:ext cx="1217613" cy="523875"/>
          </a:xfrm>
          <a:prstGeom prst="rect">
            <a:avLst/>
          </a:prstGeom>
          <a:noFill/>
          <a:ln w="15875">
            <a:solidFill>
              <a:schemeClr val="tx1"/>
            </a:solidFill>
            <a:miter lim="800000"/>
            <a:headEnd/>
            <a:tailEnd/>
          </a:ln>
        </p:spPr>
        <p:txBody>
          <a:bodyPr wrap="none">
            <a:spAutoFit/>
          </a:bodyPr>
          <a:lstStyle/>
          <a:p>
            <a:r>
              <a:rPr lang="en-US" sz="2800"/>
              <a:t>Class</a:t>
            </a:r>
            <a:r>
              <a:rPr lang="en-US" sz="2800" baseline="-25000"/>
              <a:t>2</a:t>
            </a:r>
            <a:endParaRPr lang="en-US" sz="2800"/>
          </a:p>
        </p:txBody>
      </p:sp>
      <p:sp>
        <p:nvSpPr>
          <p:cNvPr id="18440" name="TextBox 6"/>
          <p:cNvSpPr txBox="1">
            <a:spLocks noChangeArrowheads="1"/>
          </p:cNvSpPr>
          <p:nvPr/>
        </p:nvSpPr>
        <p:spPr bwMode="auto">
          <a:xfrm>
            <a:off x="6076950" y="3933825"/>
            <a:ext cx="1638300" cy="523875"/>
          </a:xfrm>
          <a:prstGeom prst="rect">
            <a:avLst/>
          </a:prstGeom>
          <a:noFill/>
          <a:ln w="15875">
            <a:solidFill>
              <a:schemeClr val="tx1"/>
            </a:solidFill>
            <a:miter lim="800000"/>
            <a:headEnd/>
            <a:tailEnd/>
          </a:ln>
        </p:spPr>
        <p:txBody>
          <a:bodyPr wrap="none">
            <a:spAutoFit/>
          </a:bodyPr>
          <a:lstStyle/>
          <a:p>
            <a:r>
              <a:rPr lang="en-US" sz="2800"/>
              <a:t>Relation</a:t>
            </a:r>
            <a:r>
              <a:rPr lang="en-US" sz="2800" baseline="-25000"/>
              <a:t>1</a:t>
            </a:r>
            <a:endParaRPr lang="en-US" sz="2800"/>
          </a:p>
        </p:txBody>
      </p:sp>
      <p:sp>
        <p:nvSpPr>
          <p:cNvPr id="18441" name="TextBox 7"/>
          <p:cNvSpPr txBox="1">
            <a:spLocks noChangeArrowheads="1"/>
          </p:cNvSpPr>
          <p:nvPr/>
        </p:nvSpPr>
        <p:spPr bwMode="auto">
          <a:xfrm>
            <a:off x="8020050" y="3933825"/>
            <a:ext cx="1638300" cy="523875"/>
          </a:xfrm>
          <a:prstGeom prst="rect">
            <a:avLst/>
          </a:prstGeom>
          <a:noFill/>
          <a:ln w="15875">
            <a:solidFill>
              <a:schemeClr val="tx1"/>
            </a:solidFill>
            <a:miter lim="800000"/>
            <a:headEnd/>
            <a:tailEnd/>
          </a:ln>
        </p:spPr>
        <p:txBody>
          <a:bodyPr wrap="none">
            <a:spAutoFit/>
          </a:bodyPr>
          <a:lstStyle/>
          <a:p>
            <a:r>
              <a:rPr lang="en-US" sz="2800"/>
              <a:t>Relation</a:t>
            </a:r>
            <a:r>
              <a:rPr lang="en-US" sz="2800" baseline="-25000"/>
              <a:t>2</a:t>
            </a:r>
            <a:endParaRPr lang="en-US" sz="2800"/>
          </a:p>
        </p:txBody>
      </p:sp>
      <p:sp>
        <p:nvSpPr>
          <p:cNvPr id="12" name="Freeform 11"/>
          <p:cNvSpPr/>
          <p:nvPr/>
        </p:nvSpPr>
        <p:spPr>
          <a:xfrm>
            <a:off x="1714500" y="4438650"/>
            <a:ext cx="5314950" cy="269875"/>
          </a:xfrm>
          <a:custGeom>
            <a:avLst/>
            <a:gdLst>
              <a:gd name="connsiteX0" fmla="*/ 0 w 5772150"/>
              <a:gd name="connsiteY0" fmla="*/ 0 h 269875"/>
              <a:gd name="connsiteX1" fmla="*/ 161925 w 5772150"/>
              <a:gd name="connsiteY1" fmla="*/ 190500 h 269875"/>
              <a:gd name="connsiteX2" fmla="*/ 361950 w 5772150"/>
              <a:gd name="connsiteY2" fmla="*/ 228600 h 269875"/>
              <a:gd name="connsiteX3" fmla="*/ 600075 w 5772150"/>
              <a:gd name="connsiteY3" fmla="*/ 238125 h 269875"/>
              <a:gd name="connsiteX4" fmla="*/ 4953000 w 5772150"/>
              <a:gd name="connsiteY4" fmla="*/ 257175 h 269875"/>
              <a:gd name="connsiteX5" fmla="*/ 5514975 w 5772150"/>
              <a:gd name="connsiteY5" fmla="*/ 257175 h 269875"/>
              <a:gd name="connsiteX6" fmla="*/ 5686425 w 5772150"/>
              <a:gd name="connsiteY6" fmla="*/ 180975 h 269875"/>
              <a:gd name="connsiteX7" fmla="*/ 5762625 w 5772150"/>
              <a:gd name="connsiteY7" fmla="*/ 9525 h 269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72150" h="269875">
                <a:moveTo>
                  <a:pt x="0" y="0"/>
                </a:moveTo>
                <a:cubicBezTo>
                  <a:pt x="50800" y="76200"/>
                  <a:pt x="101600" y="152400"/>
                  <a:pt x="161925" y="190500"/>
                </a:cubicBezTo>
                <a:cubicBezTo>
                  <a:pt x="222250" y="228600"/>
                  <a:pt x="288925" y="220663"/>
                  <a:pt x="361950" y="228600"/>
                </a:cubicBezTo>
                <a:cubicBezTo>
                  <a:pt x="434975" y="236537"/>
                  <a:pt x="600075" y="238125"/>
                  <a:pt x="600075" y="238125"/>
                </a:cubicBezTo>
                <a:lnTo>
                  <a:pt x="4953000" y="257175"/>
                </a:lnTo>
                <a:cubicBezTo>
                  <a:pt x="5772150" y="260350"/>
                  <a:pt x="5392738" y="269875"/>
                  <a:pt x="5514975" y="257175"/>
                </a:cubicBezTo>
                <a:cubicBezTo>
                  <a:pt x="5637212" y="244475"/>
                  <a:pt x="5645150" y="222250"/>
                  <a:pt x="5686425" y="180975"/>
                </a:cubicBezTo>
                <a:cubicBezTo>
                  <a:pt x="5727700" y="139700"/>
                  <a:pt x="5745162" y="74612"/>
                  <a:pt x="5762625" y="9525"/>
                </a:cubicBezTo>
              </a:path>
            </a:pathLst>
          </a:custGeom>
          <a:ln w="22225"/>
        </p:spPr>
        <p:style>
          <a:lnRef idx="1">
            <a:schemeClr val="accent1"/>
          </a:lnRef>
          <a:fillRef idx="0">
            <a:schemeClr val="accent1"/>
          </a:fillRef>
          <a:effectRef idx="0">
            <a:schemeClr val="accent1"/>
          </a:effectRef>
          <a:fontRef idx="minor">
            <a:schemeClr val="tx1"/>
          </a:fontRef>
        </p:style>
        <p:txBody>
          <a:bodyPr anchor="ctr"/>
          <a:lstStyle/>
          <a:p>
            <a:pPr algn="ctr" defTabSz="1097280" fontAlgn="auto">
              <a:spcBef>
                <a:spcPts val="0"/>
              </a:spcBef>
              <a:spcAft>
                <a:spcPts val="0"/>
              </a:spcAft>
              <a:defRPr/>
            </a:pPr>
            <a:endParaRPr lang="en-US">
              <a:latin typeface="Arial" pitchFamily="34" charset="0"/>
              <a:cs typeface="Arial" pitchFamily="34" charset="0"/>
            </a:endParaRPr>
          </a:p>
        </p:txBody>
      </p:sp>
      <p:sp>
        <p:nvSpPr>
          <p:cNvPr id="13" name="Freeform 12"/>
          <p:cNvSpPr/>
          <p:nvPr/>
        </p:nvSpPr>
        <p:spPr>
          <a:xfrm>
            <a:off x="3362325" y="4448175"/>
            <a:ext cx="5314950" cy="400050"/>
          </a:xfrm>
          <a:custGeom>
            <a:avLst/>
            <a:gdLst>
              <a:gd name="connsiteX0" fmla="*/ 0 w 5772150"/>
              <a:gd name="connsiteY0" fmla="*/ 0 h 269875"/>
              <a:gd name="connsiteX1" fmla="*/ 161925 w 5772150"/>
              <a:gd name="connsiteY1" fmla="*/ 190500 h 269875"/>
              <a:gd name="connsiteX2" fmla="*/ 361950 w 5772150"/>
              <a:gd name="connsiteY2" fmla="*/ 228600 h 269875"/>
              <a:gd name="connsiteX3" fmla="*/ 600075 w 5772150"/>
              <a:gd name="connsiteY3" fmla="*/ 238125 h 269875"/>
              <a:gd name="connsiteX4" fmla="*/ 4953000 w 5772150"/>
              <a:gd name="connsiteY4" fmla="*/ 257175 h 269875"/>
              <a:gd name="connsiteX5" fmla="*/ 5514975 w 5772150"/>
              <a:gd name="connsiteY5" fmla="*/ 257175 h 269875"/>
              <a:gd name="connsiteX6" fmla="*/ 5686425 w 5772150"/>
              <a:gd name="connsiteY6" fmla="*/ 180975 h 269875"/>
              <a:gd name="connsiteX7" fmla="*/ 5762625 w 5772150"/>
              <a:gd name="connsiteY7" fmla="*/ 9525 h 269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72150" h="269875">
                <a:moveTo>
                  <a:pt x="0" y="0"/>
                </a:moveTo>
                <a:cubicBezTo>
                  <a:pt x="50800" y="76200"/>
                  <a:pt x="101600" y="152400"/>
                  <a:pt x="161925" y="190500"/>
                </a:cubicBezTo>
                <a:cubicBezTo>
                  <a:pt x="222250" y="228600"/>
                  <a:pt x="288925" y="220663"/>
                  <a:pt x="361950" y="228600"/>
                </a:cubicBezTo>
                <a:cubicBezTo>
                  <a:pt x="434975" y="236537"/>
                  <a:pt x="600075" y="238125"/>
                  <a:pt x="600075" y="238125"/>
                </a:cubicBezTo>
                <a:lnTo>
                  <a:pt x="4953000" y="257175"/>
                </a:lnTo>
                <a:cubicBezTo>
                  <a:pt x="5772150" y="260350"/>
                  <a:pt x="5392738" y="269875"/>
                  <a:pt x="5514975" y="257175"/>
                </a:cubicBezTo>
                <a:cubicBezTo>
                  <a:pt x="5637212" y="244475"/>
                  <a:pt x="5645150" y="222250"/>
                  <a:pt x="5686425" y="180975"/>
                </a:cubicBezTo>
                <a:cubicBezTo>
                  <a:pt x="5727700" y="139700"/>
                  <a:pt x="5745162" y="74612"/>
                  <a:pt x="5762625" y="9525"/>
                </a:cubicBezTo>
              </a:path>
            </a:pathLst>
          </a:custGeom>
          <a:ln w="22225"/>
        </p:spPr>
        <p:style>
          <a:lnRef idx="1">
            <a:schemeClr val="accent1"/>
          </a:lnRef>
          <a:fillRef idx="0">
            <a:schemeClr val="accent1"/>
          </a:fillRef>
          <a:effectRef idx="0">
            <a:schemeClr val="accent1"/>
          </a:effectRef>
          <a:fontRef idx="minor">
            <a:schemeClr val="tx1"/>
          </a:fontRef>
        </p:style>
        <p:txBody>
          <a:bodyPr anchor="ctr"/>
          <a:lstStyle/>
          <a:p>
            <a:pPr algn="ctr" defTabSz="1097280" fontAlgn="auto">
              <a:spcBef>
                <a:spcPts val="0"/>
              </a:spcBef>
              <a:spcAft>
                <a:spcPts val="0"/>
              </a:spcAft>
              <a:defRPr/>
            </a:pPr>
            <a:endParaRPr lang="en-US">
              <a:latin typeface="Arial" pitchFamily="34" charset="0"/>
              <a:cs typeface="Arial" pitchFamily="34" charset="0"/>
            </a:endParaRPr>
          </a:p>
        </p:txBody>
      </p:sp>
      <p:sp>
        <p:nvSpPr>
          <p:cNvPr id="14" name="Freeform 13"/>
          <p:cNvSpPr/>
          <p:nvPr/>
        </p:nvSpPr>
        <p:spPr>
          <a:xfrm>
            <a:off x="1657350" y="3686175"/>
            <a:ext cx="1590675" cy="238125"/>
          </a:xfrm>
          <a:custGeom>
            <a:avLst/>
            <a:gdLst>
              <a:gd name="connsiteX0" fmla="*/ 0 w 1590675"/>
              <a:gd name="connsiteY0" fmla="*/ 219075 h 238125"/>
              <a:gd name="connsiteX1" fmla="*/ 0 w 1590675"/>
              <a:gd name="connsiteY1" fmla="*/ 0 h 238125"/>
              <a:gd name="connsiteX2" fmla="*/ 1590675 w 1590675"/>
              <a:gd name="connsiteY2" fmla="*/ 9525 h 238125"/>
              <a:gd name="connsiteX3" fmla="*/ 1590675 w 1590675"/>
              <a:gd name="connsiteY3" fmla="*/ 238125 h 238125"/>
            </a:gdLst>
            <a:ahLst/>
            <a:cxnLst>
              <a:cxn ang="0">
                <a:pos x="connsiteX0" y="connsiteY0"/>
              </a:cxn>
              <a:cxn ang="0">
                <a:pos x="connsiteX1" y="connsiteY1"/>
              </a:cxn>
              <a:cxn ang="0">
                <a:pos x="connsiteX2" y="connsiteY2"/>
              </a:cxn>
              <a:cxn ang="0">
                <a:pos x="connsiteX3" y="connsiteY3"/>
              </a:cxn>
            </a:cxnLst>
            <a:rect l="l" t="t" r="r" b="b"/>
            <a:pathLst>
              <a:path w="1590675" h="238125">
                <a:moveTo>
                  <a:pt x="0" y="219075"/>
                </a:moveTo>
                <a:lnTo>
                  <a:pt x="0" y="0"/>
                </a:lnTo>
                <a:lnTo>
                  <a:pt x="1590675" y="9525"/>
                </a:lnTo>
                <a:lnTo>
                  <a:pt x="1590675" y="238125"/>
                </a:lnTo>
              </a:path>
            </a:pathLst>
          </a:custGeom>
          <a:ln w="2222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defTabSz="1097280" fontAlgn="auto">
              <a:spcBef>
                <a:spcPts val="0"/>
              </a:spcBef>
              <a:spcAft>
                <a:spcPts val="0"/>
              </a:spcAft>
              <a:defRPr/>
            </a:pPr>
            <a:endParaRPr lang="en-US">
              <a:latin typeface="Arial" pitchFamily="34" charset="0"/>
              <a:cs typeface="Arial" pitchFamily="34" charset="0"/>
            </a:endParaRPr>
          </a:p>
        </p:txBody>
      </p:sp>
      <p:cxnSp>
        <p:nvCxnSpPr>
          <p:cNvPr id="16" name="Straight Connector 15"/>
          <p:cNvCxnSpPr/>
          <p:nvPr/>
        </p:nvCxnSpPr>
        <p:spPr>
          <a:xfrm rot="16200000" flipV="1">
            <a:off x="2351882" y="3555206"/>
            <a:ext cx="255588" cy="3175"/>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Isosceles Triangle 19"/>
          <p:cNvSpPr/>
          <p:nvPr/>
        </p:nvSpPr>
        <p:spPr bwMode="auto">
          <a:xfrm>
            <a:off x="2409825" y="3286125"/>
            <a:ext cx="142875" cy="152400"/>
          </a:xfrm>
          <a:prstGeom prst="triangle">
            <a:avLst/>
          </a:prstGeom>
          <a:ln w="22225">
            <a:solidFill>
              <a:schemeClr val="tx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09728" tIns="54864" rIns="109728" bIns="54864" anchor="ctr"/>
          <a:lstStyle/>
          <a:p>
            <a:pPr algn="ctr">
              <a:defRPr/>
            </a:pP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18447" name="TextBox 22"/>
          <p:cNvSpPr txBox="1">
            <a:spLocks noChangeArrowheads="1"/>
          </p:cNvSpPr>
          <p:nvPr/>
        </p:nvSpPr>
        <p:spPr bwMode="auto">
          <a:xfrm>
            <a:off x="682625" y="2560638"/>
            <a:ext cx="1577975" cy="646112"/>
          </a:xfrm>
          <a:prstGeom prst="rect">
            <a:avLst/>
          </a:prstGeom>
          <a:noFill/>
          <a:ln w="9525">
            <a:noFill/>
            <a:miter lim="800000"/>
            <a:headEnd/>
            <a:tailEnd/>
          </a:ln>
        </p:spPr>
        <p:txBody>
          <a:bodyPr wrap="none">
            <a:spAutoFit/>
          </a:bodyPr>
          <a:lstStyle/>
          <a:p>
            <a:r>
              <a:rPr lang="en-US" sz="3600" b="1" i="1">
                <a:solidFill>
                  <a:srgbClr val="FFFF99"/>
                </a:solidFill>
              </a:rPr>
              <a:t>Target</a:t>
            </a:r>
            <a:endParaRPr lang="en-US" sz="3600" b="1">
              <a:solidFill>
                <a:srgbClr val="FFFF99"/>
              </a:solidFill>
            </a:endParaRPr>
          </a:p>
        </p:txBody>
      </p:sp>
      <p:sp>
        <p:nvSpPr>
          <p:cNvPr id="18448" name="TextBox 23"/>
          <p:cNvSpPr txBox="1">
            <a:spLocks noChangeArrowheads="1"/>
          </p:cNvSpPr>
          <p:nvPr/>
        </p:nvSpPr>
        <p:spPr bwMode="auto">
          <a:xfrm>
            <a:off x="5930900" y="2611438"/>
            <a:ext cx="1749425" cy="646112"/>
          </a:xfrm>
          <a:prstGeom prst="rect">
            <a:avLst/>
          </a:prstGeom>
          <a:noFill/>
          <a:ln w="9525">
            <a:noFill/>
            <a:miter lim="800000"/>
            <a:headEnd/>
            <a:tailEnd/>
          </a:ln>
        </p:spPr>
        <p:txBody>
          <a:bodyPr wrap="none">
            <a:spAutoFit/>
          </a:bodyPr>
          <a:lstStyle/>
          <a:p>
            <a:r>
              <a:rPr lang="en-US" sz="3600" b="1" i="1">
                <a:solidFill>
                  <a:srgbClr val="FFFF99"/>
                </a:solidFill>
              </a:rPr>
              <a:t>Source</a:t>
            </a:r>
          </a:p>
        </p:txBody>
      </p:sp>
      <p:sp>
        <p:nvSpPr>
          <p:cNvPr id="26" name="Rectangle 25"/>
          <p:cNvSpPr/>
          <p:nvPr/>
        </p:nvSpPr>
        <p:spPr bwMode="auto">
          <a:xfrm>
            <a:off x="914400" y="4924425"/>
            <a:ext cx="4191000" cy="1038225"/>
          </a:xfrm>
          <a:prstGeom prst="rect">
            <a:avLst/>
          </a:prstGeom>
          <a:ln w="22225">
            <a:solidFill>
              <a:schemeClr val="tx1"/>
            </a:solidFill>
            <a:prstDash val="dash"/>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09728" tIns="54864" rIns="109728" bIns="54864" anchor="ctr"/>
          <a:lstStyle/>
          <a:p>
            <a:pPr algn="ctr">
              <a:defRPr/>
            </a:pP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18450" name="TextBox 8"/>
          <p:cNvSpPr txBox="1">
            <a:spLocks noChangeArrowheads="1"/>
          </p:cNvSpPr>
          <p:nvPr/>
        </p:nvSpPr>
        <p:spPr bwMode="auto">
          <a:xfrm>
            <a:off x="895350" y="4933950"/>
            <a:ext cx="4113213" cy="954088"/>
          </a:xfrm>
          <a:prstGeom prst="rect">
            <a:avLst/>
          </a:prstGeom>
          <a:noFill/>
          <a:ln w="0">
            <a:noFill/>
            <a:miter lim="800000"/>
            <a:headEnd/>
            <a:tailEnd/>
          </a:ln>
        </p:spPr>
        <p:txBody>
          <a:bodyPr wrap="none">
            <a:spAutoFit/>
          </a:bodyPr>
          <a:lstStyle/>
          <a:p>
            <a:r>
              <a:rPr lang="en-US" sz="2800"/>
              <a:t>(Class</a:t>
            </a:r>
            <a:r>
              <a:rPr lang="en-US" sz="2800" baseline="-25000"/>
              <a:t>1 </a:t>
            </a:r>
            <a:r>
              <a:rPr lang="en-US" sz="2800"/>
              <a:t>as Class</a:t>
            </a:r>
            <a:r>
              <a:rPr lang="en-US" sz="2800" baseline="-25000"/>
              <a:t>0</a:t>
            </a:r>
            <a:r>
              <a:rPr lang="en-US" sz="2800"/>
              <a:t>) </a:t>
            </a:r>
            <a:br>
              <a:rPr lang="en-US" sz="2800"/>
            </a:br>
            <a:r>
              <a:rPr lang="en-US" sz="2800">
                <a:sym typeface="Symbol" pitchFamily="18" charset="2"/>
              </a:rPr>
              <a:t> </a:t>
            </a:r>
            <a:r>
              <a:rPr lang="en-US" sz="2800"/>
              <a:t>(Class</a:t>
            </a:r>
            <a:r>
              <a:rPr lang="en-US" sz="2800" baseline="-25000"/>
              <a:t>2 </a:t>
            </a:r>
            <a:r>
              <a:rPr lang="en-US" sz="2800"/>
              <a:t>as Class</a:t>
            </a:r>
            <a:r>
              <a:rPr lang="en-US" sz="2800" baseline="-25000"/>
              <a:t>0</a:t>
            </a:r>
            <a:r>
              <a:rPr lang="en-US" sz="2800"/>
              <a:t>)</a:t>
            </a:r>
            <a:r>
              <a:rPr lang="en-US" sz="2800">
                <a:sym typeface="Symbol" pitchFamily="18" charset="2"/>
              </a:rPr>
              <a:t> = </a:t>
            </a:r>
            <a:endParaRPr lang="en-US" sz="2800"/>
          </a:p>
        </p:txBody>
      </p:sp>
      <p:grpSp>
        <p:nvGrpSpPr>
          <p:cNvPr id="18451" name="Group 39"/>
          <p:cNvGrpSpPr>
            <a:grpSpLocks/>
          </p:cNvGrpSpPr>
          <p:nvPr/>
        </p:nvGrpSpPr>
        <p:grpSpPr bwMode="auto">
          <a:xfrm>
            <a:off x="5133975" y="4943475"/>
            <a:ext cx="2265363" cy="923925"/>
            <a:chOff x="4714875" y="6886575"/>
            <a:chExt cx="2265209" cy="923330"/>
          </a:xfrm>
        </p:grpSpPr>
        <p:sp>
          <p:nvSpPr>
            <p:cNvPr id="28" name="Right Arrow 27"/>
            <p:cNvSpPr/>
            <p:nvPr/>
          </p:nvSpPr>
          <p:spPr bwMode="auto">
            <a:xfrm>
              <a:off x="4714875" y="7181660"/>
              <a:ext cx="1590567" cy="257009"/>
            </a:xfrm>
            <a:prstGeom prst="rightArrow">
              <a:avLst/>
            </a:prstGeom>
            <a:gradFill>
              <a:gsLst>
                <a:gs pos="0">
                  <a:srgbClr val="FFEFD1"/>
                </a:gs>
                <a:gs pos="64999">
                  <a:srgbClr val="F0EBD5"/>
                </a:gs>
                <a:gs pos="100000">
                  <a:srgbClr val="D1C39F"/>
                </a:gs>
              </a:gsLst>
              <a:lin ang="16200000" scaled="0"/>
            </a:gra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09728" tIns="54864" rIns="109728" bIns="54864" anchor="ctr"/>
            <a:lstStyle/>
            <a:p>
              <a:pPr algn="ctr">
                <a:defRPr/>
              </a:pP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18454" name="TextBox 28"/>
            <p:cNvSpPr txBox="1">
              <a:spLocks noChangeArrowheads="1"/>
            </p:cNvSpPr>
            <p:nvPr/>
          </p:nvSpPr>
          <p:spPr bwMode="auto">
            <a:xfrm>
              <a:off x="6372225" y="6886575"/>
              <a:ext cx="607859" cy="923330"/>
            </a:xfrm>
            <a:prstGeom prst="rect">
              <a:avLst/>
            </a:prstGeom>
            <a:noFill/>
            <a:ln w="9525">
              <a:noFill/>
              <a:miter lim="800000"/>
              <a:headEnd/>
              <a:tailEnd/>
            </a:ln>
          </p:spPr>
          <p:txBody>
            <a:bodyPr wrap="none">
              <a:spAutoFit/>
            </a:bodyPr>
            <a:lstStyle/>
            <a:p>
              <a:r>
                <a:rPr lang="en-US" sz="5400" b="1"/>
                <a:t>?</a:t>
              </a:r>
              <a:endParaRPr lang="en-US" sz="4800" b="1"/>
            </a:p>
          </p:txBody>
        </p:sp>
      </p:grpSp>
      <p:sp>
        <p:nvSpPr>
          <p:cNvPr id="42" name="Slide Number Placeholder 41"/>
          <p:cNvSpPr>
            <a:spLocks noGrp="1"/>
          </p:cNvSpPr>
          <p:nvPr>
            <p:ph type="sldNum" sz="quarter" idx="10"/>
          </p:nvPr>
        </p:nvSpPr>
        <p:spPr/>
        <p:txBody>
          <a:bodyPr/>
          <a:lstStyle/>
          <a:p>
            <a:pPr>
              <a:defRPr/>
            </a:pPr>
            <a:fld id="{39DA7D72-8B21-45F2-AD9D-F83ECCB1649A}" type="slidenum">
              <a:rPr lang="en-US">
                <a:latin typeface="Arial" pitchFamily="34" charset="0"/>
                <a:cs typeface="Arial" pitchFamily="34" charset="0"/>
              </a:rPr>
              <a:pPr>
                <a:defRPr/>
              </a:pPr>
              <a:t>5</a:t>
            </a:fld>
            <a:endParaRPr lang="en-US">
              <a:latin typeface="Arial" pitchFamily="34" charset="0"/>
              <a:cs typeface="Arial" pitchFamily="34" charset="0"/>
            </a:endParaRPr>
          </a:p>
        </p:txBody>
      </p:sp>
    </p:spTree>
    <p:custDataLst>
      <p:tags r:id="rId1"/>
    </p:custDataLst>
  </p:cSld>
  <p:clrMapOvr>
    <a:masterClrMapping/>
  </p:clrMapOvr>
  <p:transition advTm="89139">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6225"/>
            <a:ext cx="10058400" cy="1800493"/>
          </a:xfrm>
        </p:spPr>
        <p:txBody>
          <a:bodyPr/>
          <a:lstStyle/>
          <a:p>
            <a:pPr algn="ctr" defTabSz="1096876">
              <a:defRPr/>
            </a:pPr>
            <a:r>
              <a:rPr smtClean="0">
                <a:latin typeface="Arial" pitchFamily="34" charset="0"/>
                <a:cs typeface="Arial" pitchFamily="34" charset="0"/>
              </a:rPr>
              <a:t>More  Interdisciplinary </a:t>
            </a:r>
            <a:br>
              <a:rPr smtClean="0">
                <a:latin typeface="Arial" pitchFamily="34" charset="0"/>
                <a:cs typeface="Arial" pitchFamily="34" charset="0"/>
              </a:rPr>
            </a:br>
            <a:r>
              <a:rPr smtClean="0">
                <a:latin typeface="Arial" pitchFamily="34" charset="0"/>
                <a:cs typeface="Arial" pitchFamily="34" charset="0"/>
              </a:rPr>
              <a:t>Search  Research</a:t>
            </a:r>
            <a:endParaRPr>
              <a:latin typeface="Arial" pitchFamily="34" charset="0"/>
              <a:cs typeface="Arial" pitchFamily="34" charset="0"/>
            </a:endParaRPr>
          </a:p>
        </p:txBody>
      </p:sp>
      <p:sp>
        <p:nvSpPr>
          <p:cNvPr id="19459" name="Content Placeholder 2"/>
          <p:cNvSpPr>
            <a:spLocks noGrp="1"/>
          </p:cNvSpPr>
          <p:nvPr>
            <p:ph idx="1"/>
          </p:nvPr>
        </p:nvSpPr>
        <p:spPr>
          <a:xfrm>
            <a:off x="457200" y="2665413"/>
            <a:ext cx="10058400" cy="4616450"/>
          </a:xfrm>
        </p:spPr>
        <p:txBody>
          <a:bodyPr/>
          <a:lstStyle/>
          <a:p>
            <a:r>
              <a:rPr lang="en-US" smtClean="0">
                <a:latin typeface="Arial" charset="0"/>
                <a:cs typeface="Arial" charset="0"/>
              </a:rPr>
              <a:t>Information Retrieval</a:t>
            </a:r>
          </a:p>
          <a:p>
            <a:r>
              <a:rPr lang="en-US" smtClean="0">
                <a:latin typeface="Arial" charset="0"/>
                <a:cs typeface="Arial" charset="0"/>
              </a:rPr>
              <a:t>Database Systems</a:t>
            </a:r>
          </a:p>
          <a:p>
            <a:r>
              <a:rPr lang="en-US" smtClean="0">
                <a:latin typeface="Arial" charset="0"/>
                <a:cs typeface="Arial" charset="0"/>
              </a:rPr>
              <a:t>Information Extraction</a:t>
            </a:r>
          </a:p>
          <a:p>
            <a:r>
              <a:rPr lang="en-US" smtClean="0">
                <a:latin typeface="Arial" charset="0"/>
                <a:cs typeface="Arial" charset="0"/>
              </a:rPr>
              <a:t>Natural Language Processing</a:t>
            </a:r>
          </a:p>
          <a:p>
            <a:r>
              <a:rPr lang="en-US" smtClean="0">
                <a:latin typeface="Arial" charset="0"/>
                <a:cs typeface="Arial" charset="0"/>
              </a:rPr>
              <a:t>Inference engines</a:t>
            </a:r>
          </a:p>
          <a:p>
            <a:r>
              <a:rPr lang="en-US" smtClean="0">
                <a:latin typeface="Arial" charset="0"/>
                <a:cs typeface="Arial" charset="0"/>
              </a:rPr>
              <a:t>HCI</a:t>
            </a:r>
          </a:p>
          <a:p>
            <a:r>
              <a:rPr lang="en-US" smtClean="0">
                <a:latin typeface="Arial" charset="0"/>
                <a:cs typeface="Arial" charset="0"/>
              </a:rPr>
              <a:t>Wisdom of crowds</a:t>
            </a:r>
          </a:p>
        </p:txBody>
      </p:sp>
      <p:sp>
        <p:nvSpPr>
          <p:cNvPr id="4" name="Slide Number Placeholder 3"/>
          <p:cNvSpPr>
            <a:spLocks noGrp="1"/>
          </p:cNvSpPr>
          <p:nvPr>
            <p:ph type="sldNum" sz="quarter" idx="10"/>
          </p:nvPr>
        </p:nvSpPr>
        <p:spPr/>
        <p:txBody>
          <a:bodyPr/>
          <a:lstStyle/>
          <a:p>
            <a:pPr>
              <a:defRPr/>
            </a:pPr>
            <a:fld id="{ED473BD2-5255-4AF7-98B4-4DF1C5410212}" type="slidenum">
              <a:rPr lang="en-US"/>
              <a:pPr>
                <a:defRPr/>
              </a:pPr>
              <a:t>6</a:t>
            </a:fld>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6225"/>
            <a:ext cx="10058400" cy="900246"/>
          </a:xfrm>
        </p:spPr>
        <p:txBody>
          <a:bodyPr/>
          <a:lstStyle/>
          <a:p>
            <a:pPr defTabSz="1096876">
              <a:defRPr/>
            </a:pPr>
            <a:r>
              <a:rPr smtClean="0"/>
              <a:t>Green Database Systems</a:t>
            </a:r>
            <a:endParaRPr/>
          </a:p>
        </p:txBody>
      </p:sp>
      <p:sp>
        <p:nvSpPr>
          <p:cNvPr id="20483" name="Content Placeholder 2"/>
          <p:cNvSpPr>
            <a:spLocks noGrp="1"/>
          </p:cNvSpPr>
          <p:nvPr>
            <p:ph idx="1"/>
          </p:nvPr>
        </p:nvSpPr>
        <p:spPr>
          <a:xfrm>
            <a:off x="304800" y="1560513"/>
            <a:ext cx="10401300" cy="5035550"/>
          </a:xfrm>
        </p:spPr>
        <p:txBody>
          <a:bodyPr/>
          <a:lstStyle/>
          <a:p>
            <a:r>
              <a:rPr lang="en-US" smtClean="0"/>
              <a:t>Power networks are built for peak load</a:t>
            </a:r>
          </a:p>
          <a:p>
            <a:endParaRPr lang="en-US" smtClean="0"/>
          </a:p>
          <a:p>
            <a:r>
              <a:rPr lang="en-US" smtClean="0"/>
              <a:t>Reduce the peak energy demand of a DBMS</a:t>
            </a:r>
          </a:p>
          <a:p>
            <a:endParaRPr lang="en-US" smtClean="0"/>
          </a:p>
          <a:p>
            <a:r>
              <a:rPr lang="en-US" smtClean="0"/>
              <a:t>More background processing to avoid </a:t>
            </a:r>
            <a:br>
              <a:rPr lang="en-US" smtClean="0"/>
            </a:br>
            <a:r>
              <a:rPr lang="en-US" smtClean="0"/>
              <a:t>on-line work</a:t>
            </a:r>
          </a:p>
          <a:p>
            <a:pPr lvl="1"/>
            <a:r>
              <a:t>More materialized views</a:t>
            </a:r>
          </a:p>
          <a:p>
            <a:pPr lvl="1"/>
            <a:r>
              <a:t>Differential files to avoid eager view refresh</a:t>
            </a:r>
          </a:p>
        </p:txBody>
      </p:sp>
      <p:sp>
        <p:nvSpPr>
          <p:cNvPr id="4" name="Slide Number Placeholder 3"/>
          <p:cNvSpPr>
            <a:spLocks noGrp="1"/>
          </p:cNvSpPr>
          <p:nvPr>
            <p:ph type="sldNum" sz="quarter" idx="10"/>
          </p:nvPr>
        </p:nvSpPr>
        <p:spPr/>
        <p:txBody>
          <a:bodyPr/>
          <a:lstStyle/>
          <a:p>
            <a:pPr>
              <a:defRPr/>
            </a:pPr>
            <a:fld id="{B3646554-D9ED-424A-A9C9-86A6013B61B5}" type="slidenum">
              <a:rPr lang="en-US"/>
              <a:pPr>
                <a:defRPr/>
              </a:pPr>
              <a:t>7</a:t>
            </a:fld>
            <a:endParaRPr lang="en-US"/>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pPr>
              <a:defRPr/>
            </a:pPr>
            <a:fld id="{ABF7BA77-165A-4860-BFFA-370C53C0AD03}" type="slidenum">
              <a:rPr lang="en-US"/>
              <a:pPr>
                <a:defRPr/>
              </a:pPr>
              <a:t>8</a:t>
            </a:fld>
            <a:endParaRPr lang="en-US"/>
          </a:p>
        </p:txBody>
      </p:sp>
    </p:spTree>
  </p:cSld>
  <p:clrMapOvr>
    <a:masterClrMapping/>
  </p:clrMapOvr>
  <p:transition advTm="1984">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5|5.6|27.5|22.6"/>
</p:tagLst>
</file>

<file path=ppt/tags/tag2.xml><?xml version="1.0" encoding="utf-8"?>
<p:tagLst xmlns:a="http://schemas.openxmlformats.org/drawingml/2006/main" xmlns:r="http://schemas.openxmlformats.org/officeDocument/2006/relationships" xmlns:p="http://schemas.openxmlformats.org/presentationml/2006/main">
  <p:tag name="TIMING" val="|36.2"/>
</p:tagLst>
</file>

<file path=ppt/theme/theme1.xml><?xml version="1.0" encoding="utf-8"?>
<a:theme xmlns:a="http://schemas.openxmlformats.org/drawingml/2006/main" name="MSR_PPT template_07_dark">
  <a:themeElements>
    <a:clrScheme name="MSR 2007 Dark">
      <a:dk1>
        <a:srgbClr val="000000"/>
      </a:dk1>
      <a:lt1>
        <a:srgbClr val="FFFFFF"/>
      </a:lt1>
      <a:dk2>
        <a:srgbClr val="3F3F3F"/>
      </a:dk2>
      <a:lt2>
        <a:srgbClr val="FFFFFF"/>
      </a:lt2>
      <a:accent1>
        <a:srgbClr val="FFDF79"/>
      </a:accent1>
      <a:accent2>
        <a:srgbClr val="5782B5"/>
      </a:accent2>
      <a:accent3>
        <a:srgbClr val="E28A54"/>
      </a:accent3>
      <a:accent4>
        <a:srgbClr val="94D850"/>
      </a:accent4>
      <a:accent5>
        <a:srgbClr val="FFA94B"/>
      </a:accent5>
      <a:accent6>
        <a:srgbClr val="9047B9"/>
      </a:accent6>
      <a:hlink>
        <a:srgbClr val="009ED6"/>
      </a:hlink>
      <a:folHlink>
        <a:srgbClr val="DDD819"/>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3074916C7A05429E3860C96E939D68" ma:contentTypeVersion="3" ma:contentTypeDescription="Create a new document." ma:contentTypeScope="" ma:versionID="2f9d0a3e4dab1dbcfa92ef49294c9fd6">
  <xsd:schema xmlns:xsd="http://www.w3.org/2001/XMLSchema" xmlns:p="http://schemas.microsoft.com/office/2006/metadata/properties" targetNamespace="http://schemas.microsoft.com/office/2006/metadata/properties" ma:root="true" ma:fieldsID="1767b50499e116a953c72fb09f4df49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07836E-CA28-416C-8338-E75D455F1082}">
  <ds:schemaRefs>
    <ds:schemaRef ds:uri="http://schemas.microsoft.com/office/2006/metadata/properties"/>
  </ds:schemaRefs>
</ds:datastoreItem>
</file>

<file path=customXml/itemProps2.xml><?xml version="1.0" encoding="utf-8"?>
<ds:datastoreItem xmlns:ds="http://schemas.openxmlformats.org/officeDocument/2006/customXml" ds:itemID="{A46AAC92-0633-45CA-B5E7-538D6CF6B1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A4E3C136-12E3-43F0-8F00-96B7388776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9780</TotalTime>
  <Words>470</Words>
  <Application>Microsoft Office PowerPoint</Application>
  <PresentationFormat>Custom</PresentationFormat>
  <Paragraphs>107</Paragraphs>
  <Slides>8</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MSR_PPT template_07_dark</vt:lpstr>
      <vt:lpstr>VISIO Drawing</vt:lpstr>
      <vt:lpstr>Database Research. What Next? </vt:lpstr>
      <vt:lpstr>Database  Engines  Redux</vt:lpstr>
      <vt:lpstr>Explore Holes in the Integration Solution Space</vt:lpstr>
      <vt:lpstr>DB Runtime  Should  Map  All  Actions  and  Constraints</vt:lpstr>
      <vt:lpstr>Example Map target constraints to source constraints</vt:lpstr>
      <vt:lpstr>More  Interdisciplinary  Search  Research</vt:lpstr>
      <vt:lpstr>Green Database Systems</vt:lpstr>
      <vt:lpstr>Slide 8</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Management 2.0: Manipulating Richer Mappings</dc:title>
  <dc:subject>Name of Event</dc:subject>
  <dc:creator>philbe</dc:creator>
  <dc:description>Template: Mark Johnson, Silver Fox Productions Inc.
Formatting:
Event Date:
Event Location:
Audience:</dc:description>
  <cp:lastModifiedBy>philbe</cp:lastModifiedBy>
  <cp:revision>665</cp:revision>
  <dcterms:created xsi:type="dcterms:W3CDTF">2007-04-20T00:30:11Z</dcterms:created>
  <dcterms:modified xsi:type="dcterms:W3CDTF">2008-06-02T16:41:46Z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0x0101006E3074916C7A05429E3860C96E939D68</vt:lpwstr>
  </property>
</Properties>
</file>